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55" r:id="rId10"/>
    <p:sldId id="356" r:id="rId11"/>
    <p:sldId id="357" r:id="rId12"/>
    <p:sldId id="358" r:id="rId13"/>
    <p:sldId id="331" r:id="rId14"/>
    <p:sldId id="332" r:id="rId15"/>
    <p:sldId id="333" r:id="rId16"/>
    <p:sldId id="335" r:id="rId17"/>
    <p:sldId id="334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96952"/>
            <a:ext cx="11881320" cy="686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05064"/>
            <a:ext cx="626745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04864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31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9464"/>
            <a:ext cx="117157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05064"/>
            <a:ext cx="1656184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4198" y="4005064"/>
            <a:ext cx="1656184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58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24075"/>
            <a:ext cx="117157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933056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933056"/>
            <a:ext cx="2520280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38300"/>
            <a:ext cx="115919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293096"/>
            <a:ext cx="3312368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4975"/>
            <a:ext cx="116109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501008"/>
            <a:ext cx="1512168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728787"/>
            <a:ext cx="118395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463724"/>
            <a:ext cx="2736304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076575"/>
            <a:ext cx="115824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14487"/>
            <a:ext cx="118205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1296144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1112"/>
            <a:ext cx="116109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196752"/>
            <a:ext cx="122413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2036" y="3963102"/>
            <a:ext cx="1664084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10605"/>
            <a:ext cx="118205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12776"/>
            <a:ext cx="1080120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4962" y="5105100"/>
            <a:ext cx="1178830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04987"/>
            <a:ext cx="1157287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140968"/>
            <a:ext cx="194421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4683" y="5895743"/>
            <a:ext cx="194421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57089"/>
            <a:ext cx="117252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357089"/>
            <a:ext cx="122413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8779" y="3185889"/>
            <a:ext cx="122413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643187"/>
            <a:ext cx="1168717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550771"/>
            <a:ext cx="4176464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38300"/>
            <a:ext cx="117824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435270"/>
            <a:ext cx="5112568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81225"/>
            <a:ext cx="117824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996952"/>
            <a:ext cx="1512168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996952"/>
            <a:ext cx="787740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4986" y="2996952"/>
            <a:ext cx="881574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31" y="3082627"/>
            <a:ext cx="1166812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924944"/>
            <a:ext cx="1440160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2218" y="2924944"/>
            <a:ext cx="891814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6374" y="4788468"/>
            <a:ext cx="3494121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05025"/>
            <a:ext cx="118395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95773"/>
            <a:ext cx="4536504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7564"/>
            <a:ext cx="116871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1328514"/>
            <a:ext cx="91344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32856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04864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524125"/>
            <a:ext cx="103060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268760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9262" y="3109135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4538" y="5013176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1595437"/>
            <a:ext cx="121443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57337"/>
            <a:ext cx="118110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057525"/>
            <a:ext cx="115062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666875"/>
            <a:ext cx="119919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498569"/>
            <a:ext cx="2232248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00262"/>
            <a:ext cx="118872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88840"/>
            <a:ext cx="2592288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6903" y="3898663"/>
            <a:ext cx="1784841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0637"/>
            <a:ext cx="117348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869160"/>
            <a:ext cx="381642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0228" y="1268760"/>
            <a:ext cx="2407939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3327" y="4005064"/>
            <a:ext cx="1936490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81112"/>
            <a:ext cx="117252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052736"/>
            <a:ext cx="28803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3088936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71637"/>
            <a:ext cx="117824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42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