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3" r:id="rId21"/>
    <p:sldId id="344" r:id="rId22"/>
    <p:sldId id="342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DF4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5" y="3105150"/>
            <a:ext cx="5048250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25165"/>
            <a:ext cx="11521280" cy="555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22995"/>
            <a:ext cx="1183957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33500"/>
            <a:ext cx="117252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268760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004963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66875"/>
            <a:ext cx="116776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08920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348880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7" y="1981200"/>
            <a:ext cx="1010602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912" y="1268760"/>
            <a:ext cx="94297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25" y="2185987"/>
            <a:ext cx="1186815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43025"/>
            <a:ext cx="1173480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491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71600"/>
            <a:ext cx="1183957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068960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385762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79290"/>
            <a:ext cx="11687175" cy="340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90650"/>
            <a:ext cx="1170622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60155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154231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4541"/>
            <a:ext cx="11161240" cy="55488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124744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4" y="4504551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81175"/>
            <a:ext cx="1169670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48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8760"/>
            <a:ext cx="1054417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276872"/>
            <a:ext cx="1173480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013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262062"/>
            <a:ext cx="1180147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257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690687"/>
            <a:ext cx="1178242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597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89273"/>
            <a:ext cx="116776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797152"/>
            <a:ext cx="92170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57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100262"/>
            <a:ext cx="1179195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846915"/>
            <a:ext cx="36724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76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62112"/>
            <a:ext cx="116681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428999"/>
            <a:ext cx="10945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250801"/>
            <a:ext cx="10945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89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56878"/>
            <a:ext cx="1178242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271712"/>
            <a:ext cx="11696700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91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23181"/>
            <a:ext cx="115157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12776"/>
            <a:ext cx="720080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76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35360"/>
            <a:ext cx="1155382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720080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765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08695"/>
            <a:ext cx="1175385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28737"/>
            <a:ext cx="112680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12776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269302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044806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889758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757362"/>
            <a:ext cx="1091565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729647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505151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373252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241353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171700"/>
            <a:ext cx="11382375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060848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986822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149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37" y="2996952"/>
            <a:ext cx="1166812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3025"/>
            <a:ext cx="1170622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2025-08-29T06:54:59Z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