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5" y="3109912"/>
            <a:ext cx="4095750" cy="6381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462087"/>
            <a:ext cx="11734800" cy="3933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1430477"/>
            <a:ext cx="800769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400" y="2379601"/>
            <a:ext cx="800769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5400" y="3421322"/>
            <a:ext cx="800769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95400" y="4463044"/>
            <a:ext cx="800769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71326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2033587"/>
            <a:ext cx="11477625" cy="2790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1995306"/>
            <a:ext cx="800769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2886557"/>
            <a:ext cx="800769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7408" y="3997726"/>
            <a:ext cx="800769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30030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905000"/>
            <a:ext cx="11534775" cy="30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682314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2033587"/>
            <a:ext cx="11572875" cy="2790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996952"/>
            <a:ext cx="720080" cy="648072"/>
          </a:xfrm>
          <a:prstGeom prst="rect">
            <a:avLst/>
          </a:prstGeom>
          <a:solidFill>
            <a:srgbClr val="FDED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6350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11525250" cy="4962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1772816"/>
            <a:ext cx="720080" cy="648072"/>
          </a:xfrm>
          <a:prstGeom prst="rect">
            <a:avLst/>
          </a:prstGeom>
          <a:solidFill>
            <a:srgbClr val="FDED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83350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80703"/>
            <a:ext cx="11458575" cy="5000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3556979"/>
            <a:ext cx="720080" cy="648072"/>
          </a:xfrm>
          <a:prstGeom prst="rect">
            <a:avLst/>
          </a:prstGeom>
          <a:solidFill>
            <a:srgbClr val="FDED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35458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329588"/>
            <a:ext cx="10297144" cy="548378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84432" y="2348880"/>
            <a:ext cx="720080" cy="648072"/>
          </a:xfrm>
          <a:prstGeom prst="rect">
            <a:avLst/>
          </a:prstGeom>
          <a:solidFill>
            <a:srgbClr val="FDED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88950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2033587"/>
            <a:ext cx="11687175" cy="279082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63563"/>
            <a:ext cx="11801475" cy="4657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027573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8112" y="1524000"/>
            <a:ext cx="11915775" cy="381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540861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250" y="1349846"/>
            <a:ext cx="12001500" cy="4743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399940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566862"/>
            <a:ext cx="11687175" cy="3724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909152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162" y="1340321"/>
            <a:ext cx="11877675" cy="4752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890836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687" y="1364704"/>
            <a:ext cx="11858625" cy="480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866484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628800"/>
            <a:ext cx="11401425" cy="704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2708920"/>
            <a:ext cx="9972675" cy="37338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67408" y="1639373"/>
            <a:ext cx="800769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7408" y="2646370"/>
            <a:ext cx="800769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67408" y="4868710"/>
            <a:ext cx="800769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80002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2025-08-29T06:47:57Z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