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7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6450" y="2084070"/>
            <a:ext cx="8039100" cy="2689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142312"/>
            <a:ext cx="1476190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0476" y="2028105"/>
            <a:ext cx="1447619" cy="40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428" y="4018757"/>
            <a:ext cx="1409523" cy="40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0952" y="4018757"/>
            <a:ext cx="809523" cy="5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0000" y="5009321"/>
            <a:ext cx="1571428" cy="5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95" y="5009321"/>
            <a:ext cx="1561904" cy="5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904" y="1133240"/>
            <a:ext cx="609523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6190" y="1133240"/>
            <a:ext cx="942857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380" y="2125273"/>
            <a:ext cx="761904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2857" y="3117306"/>
            <a:ext cx="761904" cy="41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95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3900" y="2120900"/>
            <a:ext cx="19805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0735" y="3007995"/>
            <a:ext cx="330581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3140" y="3996690"/>
            <a:ext cx="35433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14725" y="5031105"/>
            <a:ext cx="283527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33140" y="5918200"/>
            <a:ext cx="464756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6005" y="1016000"/>
            <a:ext cx="400558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6190" y="2105807"/>
            <a:ext cx="2638095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9525" y="2982595"/>
            <a:ext cx="45256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9480" y="4089400"/>
            <a:ext cx="394906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96105" y="4998720"/>
            <a:ext cx="28600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2010633"/>
            <a:ext cx="857142" cy="41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9210" y="1981835"/>
            <a:ext cx="31819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0240" y="2935605"/>
            <a:ext cx="50088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62857" y="3965795"/>
            <a:ext cx="1171428" cy="4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2385" y="3797935"/>
            <a:ext cx="260477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05714" y="4976757"/>
            <a:ext cx="1571428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63155" y="4871720"/>
            <a:ext cx="184213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72380" y="5949569"/>
            <a:ext cx="1504761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67619" y="5854196"/>
            <a:ext cx="1133333" cy="47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1" grpId="0" animBg="1"/>
      <p:bldP spid="13" grpId="0" bldLvl="0" animBg="1"/>
      <p:bldP spid="14" grpId="0" animBg="1"/>
      <p:bldP spid="15" grpId="0" bldLvl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1066178"/>
            <a:ext cx="2047619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190" y="1920875"/>
            <a:ext cx="598995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39047" y="3009727"/>
            <a:ext cx="1057142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67619" y="2952563"/>
            <a:ext cx="3038095" cy="5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48571" y="3971974"/>
            <a:ext cx="1323809" cy="5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3809" y="3924338"/>
            <a:ext cx="1104761" cy="48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10476" y="3924338"/>
            <a:ext cx="1114285" cy="5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34285" y="4953275"/>
            <a:ext cx="1961904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29523" y="4905639"/>
            <a:ext cx="1847619" cy="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39047" y="5915522"/>
            <a:ext cx="1533333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23760" y="5808345"/>
            <a:ext cx="13074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1094739"/>
            <a:ext cx="1695238" cy="4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1056633"/>
            <a:ext cx="552380" cy="5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2123596"/>
            <a:ext cx="1038095" cy="36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047" y="2047384"/>
            <a:ext cx="580952" cy="4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9523" y="3038136"/>
            <a:ext cx="1761904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238" y="2990503"/>
            <a:ext cx="1076190" cy="4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5714" y="4019360"/>
            <a:ext cx="1257142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8095" y="3962201"/>
            <a:ext cx="1057142" cy="4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53333" y="4981532"/>
            <a:ext cx="3238095" cy="5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89200" y="5681980"/>
            <a:ext cx="613092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056700"/>
            <a:ext cx="1219047" cy="4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619" y="1028113"/>
            <a:ext cx="1095238" cy="4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619" y="2143034"/>
            <a:ext cx="1104761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523" y="1990566"/>
            <a:ext cx="1133333" cy="5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4285" y="3010195"/>
            <a:ext cx="1028571" cy="4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571" y="2953020"/>
            <a:ext cx="523809" cy="52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43809" y="3972649"/>
            <a:ext cx="1580952" cy="4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9805" y="3777615"/>
            <a:ext cx="11220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20000" y="4954161"/>
            <a:ext cx="1457142" cy="4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00952" y="4925573"/>
            <a:ext cx="457142" cy="4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bldLvl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77142" y="1009240"/>
            <a:ext cx="1400000" cy="41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1725" y="784860"/>
            <a:ext cx="397573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1950" y="1819275"/>
            <a:ext cx="363220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29523" y="2945662"/>
            <a:ext cx="1085714" cy="41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77142" y="2897967"/>
            <a:ext cx="1123809" cy="51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710476" y="2907506"/>
            <a:ext cx="580952" cy="4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53540" y="3870960"/>
            <a:ext cx="299021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81904" y="4891623"/>
            <a:ext cx="1361904" cy="41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214995" y="4853305"/>
            <a:ext cx="16852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5" grpId="0" bldLvl="0" animBg="1"/>
      <p:bldP spid="17" grpId="0" animBg="1"/>
      <p:bldP spid="18" grpId="0" animBg="1"/>
      <p:bldP spid="19" grpId="0" animBg="1"/>
      <p:bldP spid="20" grpId="0" bldLvl="0" animBg="1"/>
      <p:bldP spid="22" grpId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4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58095" y="1066673"/>
            <a:ext cx="1780952" cy="40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5700" y="991870"/>
            <a:ext cx="24682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2002278"/>
            <a:ext cx="1038095" cy="45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0952" y="3004711"/>
            <a:ext cx="1495238" cy="41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523" y="2947429"/>
            <a:ext cx="523809" cy="51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2857" y="3968956"/>
            <a:ext cx="2276190" cy="41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96045" y="3921125"/>
            <a:ext cx="15938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2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70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8238" y="2188005"/>
            <a:ext cx="1595643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4709" y="2188005"/>
            <a:ext cx="1529158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9243" y="3072485"/>
            <a:ext cx="987779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2028" y="3072485"/>
            <a:ext cx="1443677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7234" y="5050676"/>
            <a:ext cx="1291711" cy="49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6123" y="5050676"/>
            <a:ext cx="1709616" cy="40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7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209240"/>
            <a:ext cx="1895238" cy="36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714" y="1209240"/>
            <a:ext cx="2495237" cy="36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201224"/>
            <a:ext cx="1666666" cy="4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380" y="3191693"/>
            <a:ext cx="2257142" cy="4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