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16832"/>
            <a:ext cx="78200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645024"/>
            <a:ext cx="82772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95437"/>
            <a:ext cx="118014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76450"/>
            <a:ext cx="117729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3181"/>
            <a:ext cx="11649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76400"/>
            <a:ext cx="111442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9232" cy="54580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4847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851" y="242233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6150" y="333673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514"/>
            <a:ext cx="52863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35" y="2348880"/>
            <a:ext cx="117824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6459" y="143315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52625"/>
            <a:ext cx="118395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290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60730"/>
            <a:ext cx="10441160" cy="458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0419"/>
            <a:ext cx="118300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90687"/>
            <a:ext cx="11725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01"/>
            <a:ext cx="119062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3163313"/>
            <a:ext cx="11146208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4505976"/>
            <a:ext cx="11146208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5790766"/>
            <a:ext cx="11146208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85875"/>
            <a:ext cx="118014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5400"/>
            <a:ext cx="116681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30027"/>
            <a:ext cx="11344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3002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2544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0512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1535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83257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94606"/>
            <a:ext cx="114681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5899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8496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762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484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4611"/>
            <a:ext cx="11991975" cy="5038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2966709"/>
            <a:ext cx="72008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012" y="3730638"/>
            <a:ext cx="72008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6626" y="4459844"/>
            <a:ext cx="1395198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357437"/>
            <a:ext cx="119634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518604"/>
            <a:ext cx="72008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0719" y="3907568"/>
            <a:ext cx="72008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775818"/>
            <a:ext cx="11914931" cy="3351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72008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9906" y="3294109"/>
            <a:ext cx="72008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0230" y="4000165"/>
            <a:ext cx="587418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5196" y="4729370"/>
            <a:ext cx="1356467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24087"/>
            <a:ext cx="117633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437112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492896"/>
            <a:ext cx="864096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2024062"/>
            <a:ext cx="12020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700808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3972" y="3417149"/>
            <a:ext cx="720080" cy="587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9250"/>
            <a:ext cx="117633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587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0737"/>
            <a:ext cx="116871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720080" cy="587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2025-08-29T03:51:21Z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