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057525"/>
            <a:ext cx="48768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276872"/>
            <a:ext cx="959167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47800"/>
            <a:ext cx="117824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2486025"/>
            <a:ext cx="968692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2233612"/>
            <a:ext cx="93535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33575"/>
            <a:ext cx="115443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09712"/>
            <a:ext cx="114871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3573016"/>
            <a:ext cx="10928151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4522140"/>
            <a:ext cx="10928151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76375"/>
            <a:ext cx="116205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699" y="3484759"/>
            <a:ext cx="10994826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699" y="4480182"/>
            <a:ext cx="10994826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47812"/>
            <a:ext cx="115728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699" y="3507909"/>
            <a:ext cx="10994826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699" y="4480182"/>
            <a:ext cx="10994826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3371"/>
          <a:stretch/>
        </p:blipFill>
        <p:spPr>
          <a:xfrm>
            <a:off x="162769" y="4581128"/>
            <a:ext cx="11706225" cy="18722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71178"/>
            <a:ext cx="117824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409700"/>
            <a:ext cx="120205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323553"/>
            <a:ext cx="120300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76375"/>
            <a:ext cx="117633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76362"/>
            <a:ext cx="118110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84437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476500"/>
            <a:ext cx="109632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204864"/>
            <a:ext cx="1124902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20486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