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37" r:id="rId4"/>
    <p:sldId id="336" r:id="rId5"/>
    <p:sldId id="335" r:id="rId6"/>
    <p:sldId id="334" r:id="rId7"/>
    <p:sldId id="333" r:id="rId8"/>
    <p:sldId id="332" r:id="rId9"/>
    <p:sldId id="330" r:id="rId10"/>
    <p:sldId id="329" r:id="rId11"/>
    <p:sldId id="328" r:id="rId12"/>
    <p:sldId id="327" r:id="rId13"/>
    <p:sldId id="326" r:id="rId14"/>
    <p:sldId id="325" r:id="rId15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1" userDrawn="1">
          <p15:clr>
            <a:srgbClr val="A4A3A4"/>
          </p15:clr>
        </p15:guide>
        <p15:guide id="2" pos="382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91"/>
        <p:guide pos="382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712720" y="2129790"/>
            <a:ext cx="6766560" cy="259842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9984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120000" y="1142912"/>
            <a:ext cx="1371428" cy="4103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910476" y="1142912"/>
            <a:ext cx="809523" cy="4103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291428" y="2135365"/>
            <a:ext cx="1133333" cy="4962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215238" y="3223246"/>
            <a:ext cx="971428" cy="391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948571" y="4206156"/>
            <a:ext cx="1447619" cy="305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8671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167505" y="2075815"/>
            <a:ext cx="4277995" cy="495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034030" y="2971800"/>
            <a:ext cx="2939415" cy="589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167505" y="3883660"/>
            <a:ext cx="3798570" cy="659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014980" y="4914900"/>
            <a:ext cx="3018155" cy="618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4216400" y="5821045"/>
            <a:ext cx="4493895" cy="605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11" grpId="0" bldLvl="0" animBg="1"/>
      <p:bldP spid="13" grpId="0" bldLvl="0" animBg="1"/>
      <p:bldP spid="20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694096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3885565" y="916305"/>
            <a:ext cx="3954780" cy="609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938905" y="1972945"/>
            <a:ext cx="2448560" cy="534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359785" y="3007360"/>
            <a:ext cx="2235835" cy="565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00400" y="3960495"/>
            <a:ext cx="3064510" cy="499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4545965" y="4899025"/>
            <a:ext cx="3604895" cy="532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6349960" y="6045047"/>
            <a:ext cx="1820072" cy="358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bldLvl="0" animBg="1"/>
      <p:bldP spid="11" grpId="0" bldLvl="0" animBg="1"/>
      <p:bldP spid="14" grpId="0" bldLvl="0" animBg="1"/>
      <p:bldP spid="19" grpId="0" bldLvl="0" animBg="1"/>
      <p:bldP spid="2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0422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5685155" y="1068705"/>
            <a:ext cx="2549525" cy="550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714875" y="1950085"/>
            <a:ext cx="1957705" cy="554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587750" y="2976245"/>
            <a:ext cx="2341880" cy="501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076700" y="3956050"/>
            <a:ext cx="4167505" cy="617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4910476" y="5050521"/>
            <a:ext cx="3609523" cy="4193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10" grpId="0" bldLvl="0" animBg="1"/>
      <p:bldP spid="13" grpId="0" bldLvl="0" animBg="1"/>
      <p:bldP spid="1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5052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586666" y="2104296"/>
            <a:ext cx="1447619" cy="2952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91428" y="1932853"/>
            <a:ext cx="3085714" cy="5619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710476" y="2913887"/>
            <a:ext cx="2238095" cy="4095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910476" y="2875789"/>
            <a:ext cx="1047619" cy="476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396190" y="3818725"/>
            <a:ext cx="838095" cy="4095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110476" y="3771102"/>
            <a:ext cx="2466666" cy="5524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272380" y="4733087"/>
            <a:ext cx="2247619" cy="5048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100945" y="4685665"/>
            <a:ext cx="1273175" cy="504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320000" y="5590301"/>
            <a:ext cx="1904761" cy="5619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bldLvl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4462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891428" y="1066453"/>
            <a:ext cx="1590476" cy="495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57365" y="999490"/>
            <a:ext cx="3862070" cy="562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434285" y="1972579"/>
            <a:ext cx="1495238" cy="4101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72380" y="1915350"/>
            <a:ext cx="2190476" cy="5245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339047" y="2878706"/>
            <a:ext cx="1438095" cy="5055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367619" y="2831015"/>
            <a:ext cx="1914285" cy="5532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653333" y="2831015"/>
            <a:ext cx="1019047" cy="5055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415238" y="3794371"/>
            <a:ext cx="1447619" cy="4101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681595" y="3649980"/>
            <a:ext cx="1971675" cy="653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5462857" y="4710036"/>
            <a:ext cx="2219047" cy="4006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9853295" y="4662170"/>
            <a:ext cx="1553845" cy="553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1320000" y="5587548"/>
            <a:ext cx="1019047" cy="495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  <p:bldP spid="7" grpId="0" animBg="1"/>
      <p:bldP spid="8" grpId="0" animBg="1"/>
      <p:bldP spid="9" grpId="0" animBg="1"/>
      <p:bldP spid="10" grpId="0" animBg="1"/>
      <p:bldP spid="11" grpId="0" animBg="1"/>
      <p:bldP spid="13" grpId="0" animBg="1"/>
      <p:bldP spid="14" grpId="0" bldLvl="0" animBg="1"/>
      <p:bldP spid="16" grpId="0" animBg="1"/>
      <p:bldP spid="17" grpId="0" bldLvl="0" animBg="1"/>
      <p:bldP spid="2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854246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370392" y="1062719"/>
            <a:ext cx="756013" cy="3738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838298" y="1027945"/>
            <a:ext cx="981948" cy="443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221993" y="1905972"/>
            <a:ext cx="2493975" cy="365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410575" y="1845310"/>
            <a:ext cx="1579245" cy="469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118387" y="2731839"/>
            <a:ext cx="1112295" cy="3738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933886" y="2688372"/>
            <a:ext cx="1790101" cy="495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92184" y="3662025"/>
            <a:ext cx="868981" cy="2694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951266" y="3540319"/>
            <a:ext cx="929809" cy="417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48735" y="4400959"/>
            <a:ext cx="973258" cy="365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724659" y="4348799"/>
            <a:ext cx="3336887" cy="5042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483360" y="5235519"/>
            <a:ext cx="1581545" cy="3738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7393775" y="5192052"/>
            <a:ext cx="981948" cy="4781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4221993" y="6165705"/>
            <a:ext cx="1207883" cy="2694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6965950" y="5930900"/>
            <a:ext cx="1392555" cy="591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  <p:bldP spid="9" grpId="0" animBg="1"/>
      <p:bldP spid="10" grpId="0" animBg="1"/>
      <p:bldP spid="11" grpId="0" animBg="1"/>
      <p:bldP spid="12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20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876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91428" y="1962998"/>
            <a:ext cx="2771428" cy="5055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453333" y="2869089"/>
            <a:ext cx="3628571" cy="5055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043809" y="3784719"/>
            <a:ext cx="1438095" cy="5055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939047" y="4700348"/>
            <a:ext cx="952380" cy="410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051594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19116" y="1014144"/>
            <a:ext cx="1755040" cy="4697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995598" y="1014144"/>
            <a:ext cx="2153913" cy="3811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63921" y="1865092"/>
            <a:ext cx="1427078" cy="372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264741" y="1900548"/>
            <a:ext cx="735697" cy="3368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35473" y="3549261"/>
            <a:ext cx="1435942" cy="4786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176102" y="3549261"/>
            <a:ext cx="806609" cy="3900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570928" y="5251159"/>
            <a:ext cx="2065274" cy="3900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695841" y="5251159"/>
            <a:ext cx="2428692" cy="3900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9462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29523" y="1114039"/>
            <a:ext cx="1257142" cy="4099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548571" y="1114039"/>
            <a:ext cx="2104762" cy="4099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891428" y="2935165"/>
            <a:ext cx="609523" cy="4099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2935" y="3861394"/>
            <a:ext cx="10800000" cy="10774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2514363" y="4195125"/>
            <a:ext cx="1161904" cy="4100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8788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72380" y="1180709"/>
            <a:ext cx="1466666" cy="3908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005714" y="2057718"/>
            <a:ext cx="1209523" cy="4003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724564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864331" y="1140328"/>
            <a:ext cx="1238904" cy="4069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656704" y="2124637"/>
            <a:ext cx="1503708" cy="4069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439619" y="3099482"/>
            <a:ext cx="1163246" cy="5016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864331" y="5058637"/>
            <a:ext cx="1324020" cy="4069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  <p:bldP spid="9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62</cp:revision>
  <dcterms:created xsi:type="dcterms:W3CDTF">2015-09-16T06:44:00Z</dcterms:created>
  <dcterms:modified xsi:type="dcterms:W3CDTF">2024-08-06T09:49:18Z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