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72" r:id="rId30"/>
    <p:sldId id="373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89" r:id="rId47"/>
    <p:sldId id="390" r:id="rId48"/>
    <p:sldId id="335" r:id="rId49"/>
    <p:sldId id="337" r:id="rId50"/>
    <p:sldId id="338" r:id="rId51"/>
    <p:sldId id="339" r:id="rId52"/>
    <p:sldId id="340" r:id="rId53"/>
    <p:sldId id="341" r:id="rId54"/>
    <p:sldId id="342" r:id="rId55"/>
    <p:sldId id="343" r:id="rId56"/>
    <p:sldId id="344" r:id="rId57"/>
    <p:sldId id="345" r:id="rId58"/>
    <p:sldId id="346" r:id="rId59"/>
    <p:sldId id="347" r:id="rId60"/>
    <p:sldId id="348" r:id="rId61"/>
    <p:sldId id="349" r:id="rId62"/>
    <p:sldId id="350" r:id="rId63"/>
    <p:sldId id="351" r:id="rId64"/>
    <p:sldId id="352" r:id="rId65"/>
    <p:sldId id="353" r:id="rId66"/>
    <p:sldId id="354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1756"/>
            <a:ext cx="1171575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7787"/>
            <a:ext cx="109442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7661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1792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43162"/>
            <a:ext cx="116586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3088"/>
            <a:ext cx="116300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14155"/>
            <a:ext cx="1296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998" y="3066508"/>
            <a:ext cx="244792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9924" y="3818864"/>
            <a:ext cx="100266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2846" y="4571219"/>
            <a:ext cx="142969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0345" y="5323573"/>
            <a:ext cx="1296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3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2593"/>
            <a:ext cx="11715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0218"/>
            <a:ext cx="118776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988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012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9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3987"/>
            <a:ext cx="11696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33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8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8303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57450"/>
            <a:ext cx="116205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631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373216"/>
            <a:ext cx="50101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6959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7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453"/>
            <a:ext cx="11487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9700"/>
            <a:ext cx="117348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5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52562"/>
            <a:ext cx="109251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0497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89945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59393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24211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9597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8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24062"/>
            <a:ext cx="10801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5544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76150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4440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16203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3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28800"/>
            <a:ext cx="117824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3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8750"/>
            <a:ext cx="11744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406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3516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86437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4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38275"/>
            <a:ext cx="112871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382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327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6196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4486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1619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454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15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10605"/>
            <a:ext cx="11649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65313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21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9820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1683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4224" y="328264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649" y="603741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27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005064"/>
            <a:ext cx="331236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3094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143125"/>
            <a:ext cx="6829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70892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73" y="1216868"/>
            <a:ext cx="11706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68" y="1465367"/>
            <a:ext cx="11449656" cy="527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6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7089"/>
            <a:ext cx="116681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5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4537"/>
            <a:ext cx="116395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1600"/>
            <a:ext cx="116490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2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600488"/>
            <a:ext cx="56769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7699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64280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0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4462"/>
            <a:ext cx="116300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4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0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6362"/>
            <a:ext cx="11772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28787"/>
            <a:ext cx="106203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287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5852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3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3525"/>
            <a:ext cx="11849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9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4345" b="39174"/>
          <a:stretch/>
        </p:blipFill>
        <p:spPr>
          <a:xfrm>
            <a:off x="623392" y="1268760"/>
            <a:ext cx="10334625" cy="2160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81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140968"/>
            <a:ext cx="95345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8654"/>
          <a:stretch/>
        </p:blipFill>
        <p:spPr>
          <a:xfrm>
            <a:off x="263352" y="1628800"/>
            <a:ext cx="10334625" cy="13704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80654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1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9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8705"/>
            <a:ext cx="118300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2514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5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1650"/>
            <a:ext cx="11677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2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8283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5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752600"/>
            <a:ext cx="103727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448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9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8110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60129"/>
            <a:ext cx="115633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8690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00300"/>
            <a:ext cx="116681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9737"/>
            <a:ext cx="114395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2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88504"/>
            <a:ext cx="118491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9443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3411810"/>
            <a:ext cx="116871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809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3704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66887"/>
            <a:ext cx="111537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683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2637"/>
            <a:ext cx="11620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526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820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551957"/>
            <a:ext cx="532859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5817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708920"/>
            <a:ext cx="768667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912678"/>
            <a:ext cx="7648575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04047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1974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52637"/>
            <a:ext cx="117919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432048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04614"/>
            <a:ext cx="626469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28825"/>
            <a:ext cx="11725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2075"/>
            <a:ext cx="11639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62075"/>
            <a:ext cx="93610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716313"/>
            <a:ext cx="93610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194" y="3410794"/>
            <a:ext cx="81390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4116850"/>
            <a:ext cx="93610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054" y="4869204"/>
            <a:ext cx="1264641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9803"/>
            <a:ext cx="10945216" cy="548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62200"/>
            <a:ext cx="115824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2100"/>
            <a:ext cx="11734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420888"/>
            <a:ext cx="277105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838" y="3207967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838" y="3937171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838" y="4689523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76437"/>
            <a:ext cx="118300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463" y="2060848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463" y="2790052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463" y="3501008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463" y="4230212"/>
            <a:ext cx="1168356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085975"/>
            <a:ext cx="83915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2550"/>
            <a:ext cx="11620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76400"/>
            <a:ext cx="11077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9620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838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