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5100" y="2106930"/>
            <a:ext cx="6781800" cy="2644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4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0476" y="1113935"/>
            <a:ext cx="1276190" cy="409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00952" y="1113935"/>
            <a:ext cx="1466667" cy="495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10476" y="2867682"/>
            <a:ext cx="1980952" cy="409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53333" y="2867682"/>
            <a:ext cx="1161904" cy="409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34285" y="4621429"/>
            <a:ext cx="2276190" cy="5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91428" y="4621429"/>
            <a:ext cx="2704761" cy="419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4419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79995" y="1641475"/>
            <a:ext cx="269557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36665" y="2543175"/>
            <a:ext cx="333883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86505" y="3354705"/>
            <a:ext cx="230759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57830" y="4163060"/>
            <a:ext cx="226949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93210" y="5020310"/>
            <a:ext cx="338518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27575" y="5880735"/>
            <a:ext cx="275145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  <p:bldP spid="16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11914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270885" y="756285"/>
            <a:ext cx="199961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87015" y="1699260"/>
            <a:ext cx="346519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24910" y="2553970"/>
            <a:ext cx="377634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93515" y="3295650"/>
            <a:ext cx="269621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526915" y="4205605"/>
            <a:ext cx="369760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563745" y="4999990"/>
            <a:ext cx="292036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993515" y="5800725"/>
            <a:ext cx="211645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4" grpId="0" bldLvl="0" animBg="1"/>
      <p:bldP spid="17" grpId="0" bldLvl="0" animBg="1"/>
      <p:bldP spid="20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985424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00067" y="1762462"/>
            <a:ext cx="1798790" cy="452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8131" y="1701609"/>
            <a:ext cx="1494647" cy="486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00605" y="2597022"/>
            <a:ext cx="451870" cy="36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72555" y="2553335"/>
            <a:ext cx="239522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52475" y="3422889"/>
            <a:ext cx="2520045" cy="460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06055" y="3370580"/>
            <a:ext cx="222948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65846" y="4266142"/>
            <a:ext cx="1642374" cy="452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47840" y="4177030"/>
            <a:ext cx="316801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483360" y="5135475"/>
            <a:ext cx="1016707" cy="40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994400" y="4890770"/>
            <a:ext cx="4058285" cy="67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83897" y="5883102"/>
            <a:ext cx="1485957" cy="44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378575" y="5871845"/>
            <a:ext cx="2648585" cy="47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2" grpId="0" bldLvl="0" animBg="1"/>
      <p:bldP spid="14" grpId="0" bldLvl="0" animBg="1"/>
      <p:bldP spid="19" grpId="0" bldLvl="0" animBg="1"/>
      <p:bldP spid="20" grpId="0" bldLvl="0" animBg="1"/>
      <p:bldP spid="24" grpId="0" bldLvl="0" animBg="1"/>
      <p:bldP spid="26" grpId="0" bldLvl="0" animBg="1"/>
      <p:bldP spid="2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2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91428" y="1056892"/>
            <a:ext cx="2066666" cy="40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83880" y="982345"/>
            <a:ext cx="273431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58095" y="2077376"/>
            <a:ext cx="1742857" cy="30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06005" y="1870710"/>
            <a:ext cx="268033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81904" y="2878504"/>
            <a:ext cx="2733333" cy="41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710476" y="2868966"/>
            <a:ext cx="571428" cy="41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81100" y="3622040"/>
            <a:ext cx="212026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624761" y="4814562"/>
            <a:ext cx="2428571" cy="39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815238" y="4661966"/>
            <a:ext cx="1409523" cy="543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39215" y="5596890"/>
            <a:ext cx="194437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9" grpId="0" animBg="1"/>
      <p:bldP spid="10" grpId="0" bldLvl="0" animBg="1"/>
      <p:bldP spid="12" grpId="0" animBg="1"/>
      <p:bldP spid="13" grpId="0" animBg="1"/>
      <p:bldP spid="15" grpId="0" bldLvl="0" animBg="1"/>
      <p:bldP spid="16" grpId="0" animBg="1"/>
      <p:bldP spid="17" grpId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7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39047" y="1123743"/>
            <a:ext cx="600000" cy="29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48575" y="881380"/>
            <a:ext cx="347599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19780" y="1887220"/>
            <a:ext cx="3769360" cy="55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48571" y="2840968"/>
            <a:ext cx="91428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19545" y="2693035"/>
            <a:ext cx="121031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567619" y="3756822"/>
            <a:ext cx="809523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670040" y="3619500"/>
            <a:ext cx="256413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958095" y="4663135"/>
            <a:ext cx="2352380" cy="410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796145" y="4531995"/>
            <a:ext cx="143827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596190" y="5540828"/>
            <a:ext cx="2438095" cy="534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9" grpId="0" bldLvl="0" animBg="1"/>
      <p:bldP spid="12" grpId="0" animBg="1"/>
      <p:bldP spid="14" grpId="0" bldLvl="0" animBg="1"/>
      <p:bldP spid="15" grpId="0" animBg="1"/>
      <p:bldP spid="17" grpId="0" bldLvl="0" animBg="1"/>
      <p:bldP spid="19" grpId="0" animBg="1"/>
      <p:bldP spid="21" grpId="0" bldLvl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9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75275" y="948690"/>
            <a:ext cx="307784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0000" y="1028136"/>
            <a:ext cx="523809" cy="447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34465" y="1772285"/>
            <a:ext cx="208597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81904" y="2877030"/>
            <a:ext cx="1580952" cy="40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19745" y="2710180"/>
            <a:ext cx="263715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96190" y="3839599"/>
            <a:ext cx="1219047" cy="362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48571" y="3734765"/>
            <a:ext cx="1038095" cy="52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586666" y="4706863"/>
            <a:ext cx="2161904" cy="495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253333" y="4668742"/>
            <a:ext cx="2495237" cy="533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681904" y="5621780"/>
            <a:ext cx="1904761" cy="50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034020" y="5564505"/>
            <a:ext cx="238125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9" grpId="0" bldLvl="0" animBg="1"/>
      <p:bldP spid="10" grpId="0" animBg="1"/>
      <p:bldP spid="11" grpId="0" bldLvl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9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9523" y="1056962"/>
            <a:ext cx="1628571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15238" y="999721"/>
            <a:ext cx="1133333" cy="524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62857" y="2068217"/>
            <a:ext cx="1142857" cy="305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20660" y="1854200"/>
            <a:ext cx="268033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38855" y="2886075"/>
            <a:ext cx="110490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56985" y="2643505"/>
            <a:ext cx="348678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148571" y="3794982"/>
            <a:ext cx="1485714" cy="410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453120" y="3738245"/>
            <a:ext cx="277812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824761" y="4710836"/>
            <a:ext cx="1257142" cy="49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072630" y="4561840"/>
            <a:ext cx="389318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  <p:bldP spid="11" grpId="0" bldLvl="0" animBg="1"/>
      <p:bldP spid="14" grpId="0" bldLvl="0" animBg="1"/>
      <p:bldP spid="15" grpId="0" animBg="1"/>
      <p:bldP spid="16" grpId="0" bldLvl="0" animBg="1"/>
      <p:bldP spid="18" grpId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1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10476" y="1953218"/>
            <a:ext cx="1685714" cy="50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2857" y="2868650"/>
            <a:ext cx="1504761" cy="41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437339"/>
            <a:ext cx="10800000" cy="1818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66663" y="4733998"/>
            <a:ext cx="1533333" cy="41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19044" y="4848835"/>
            <a:ext cx="895238" cy="29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1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0952" y="1066273"/>
            <a:ext cx="2038095" cy="50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34285" y="1952655"/>
            <a:ext cx="1847619" cy="40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9047" y="2829507"/>
            <a:ext cx="1742857" cy="40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43809" y="3715889"/>
            <a:ext cx="1733333" cy="40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35785" y="4497705"/>
            <a:ext cx="190373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24495" y="4492625"/>
            <a:ext cx="110490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132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56740" y="1000125"/>
            <a:ext cx="152781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6700" y="1814195"/>
            <a:ext cx="225552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29534" y="3593692"/>
            <a:ext cx="718468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58895" y="3602789"/>
            <a:ext cx="1091345" cy="38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65912" y="4439775"/>
            <a:ext cx="863981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22677" y="4439775"/>
            <a:ext cx="1136818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29765" y="5207000"/>
            <a:ext cx="207327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255635" y="5154295"/>
            <a:ext cx="195897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animBg="1"/>
      <p:bldP spid="10" grpId="0" animBg="1"/>
      <p:bldP spid="11" grpId="0" animBg="1"/>
      <p:bldP spid="12" grpId="0" animBg="1"/>
      <p:bldP spid="15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2024-08-06T10:15:18Z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