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2637" y="3086100"/>
            <a:ext cx="8086725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491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7767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296119"/>
            <a:ext cx="1178242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5733256"/>
            <a:ext cx="9316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014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484784"/>
            <a:ext cx="9316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387609"/>
            <a:ext cx="9316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112237"/>
            <a:ext cx="9316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038211"/>
            <a:ext cx="9316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54410"/>
            <a:ext cx="1082992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338833"/>
            <a:ext cx="9316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132909"/>
            <a:ext cx="9316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8395" y="5065881"/>
            <a:ext cx="9316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557462"/>
            <a:ext cx="11344275" cy="174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557462"/>
            <a:ext cx="9316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573016"/>
            <a:ext cx="9316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68125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154" y="4005064"/>
            <a:ext cx="11715750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0027"/>
            <a:ext cx="1166812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30027"/>
            <a:ext cx="1186815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324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96340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293095"/>
            <a:ext cx="936104" cy="425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95130" y="4906553"/>
            <a:ext cx="1125206" cy="425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83957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5203492"/>
            <a:ext cx="46805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34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157412"/>
            <a:ext cx="11791950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907348"/>
            <a:ext cx="10225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47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704975"/>
            <a:ext cx="1176337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5" y="3489433"/>
            <a:ext cx="1077823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5" y="4345959"/>
            <a:ext cx="1077823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72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595437"/>
            <a:ext cx="118776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348880"/>
            <a:ext cx="936104" cy="425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78434" y="3552647"/>
            <a:ext cx="1141901" cy="425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8237" y="4825862"/>
            <a:ext cx="931660" cy="425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4967" y="5251089"/>
            <a:ext cx="838200" cy="7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290637"/>
            <a:ext cx="1178242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1963132"/>
            <a:ext cx="1152128" cy="425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22116" y="2530291"/>
            <a:ext cx="1534324" cy="425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40020" y="3803506"/>
            <a:ext cx="1176060" cy="425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93042" y="4405389"/>
            <a:ext cx="1491590" cy="425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2543175"/>
            <a:ext cx="11868150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2577900"/>
            <a:ext cx="1368152" cy="425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56537" y="3214507"/>
            <a:ext cx="1123639" cy="425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257300"/>
            <a:ext cx="1179195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181661"/>
            <a:ext cx="3600400" cy="425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53068" y="5033610"/>
            <a:ext cx="4243132" cy="425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581150"/>
            <a:ext cx="1044892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7" y="2239589"/>
            <a:ext cx="3024335" cy="425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33367" y="3466504"/>
            <a:ext cx="694481" cy="425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53822" y="3429000"/>
            <a:ext cx="2098361" cy="425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4653136"/>
            <a:ext cx="1079020" cy="425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36597" y="4681846"/>
            <a:ext cx="2748885" cy="425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2109787"/>
            <a:ext cx="1183957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014125"/>
            <a:ext cx="4320480" cy="6308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8724900" cy="2286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639" y="3717032"/>
            <a:ext cx="11734800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2025-08-29T04:57:31Z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