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12" y="3109912"/>
            <a:ext cx="32289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21271"/>
            <a:ext cx="116395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229200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3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66875"/>
            <a:ext cx="116490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66875"/>
            <a:ext cx="114681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39180"/>
            <a:ext cx="114585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0918"/>
            <a:ext cx="115824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4783"/>
            <a:ext cx="11305256" cy="54985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648072"/>
          </a:xfrm>
          <a:prstGeom prst="rect">
            <a:avLst/>
          </a:prstGeom>
          <a:solidFill>
            <a:srgbClr val="FD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443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93096"/>
            <a:ext cx="11830050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80331"/>
            <a:ext cx="117919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47775"/>
            <a:ext cx="118110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81472"/>
            <a:ext cx="119062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32706"/>
            <a:ext cx="118491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9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23181"/>
            <a:ext cx="11229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143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221110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96209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52897"/>
            <a:ext cx="113538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86262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61361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538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81783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45307"/>
            <a:ext cx="800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272" y="4962532"/>
            <a:ext cx="8770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272" y="6015829"/>
            <a:ext cx="8770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0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2025-08-29T06:51:16Z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