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30" r:id="rId8"/>
    <p:sldId id="331" r:id="rId9"/>
    <p:sldId id="332" r:id="rId10"/>
    <p:sldId id="329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9525" y="3028950"/>
            <a:ext cx="4552950" cy="800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628800"/>
            <a:ext cx="11801475" cy="1857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645024"/>
            <a:ext cx="2609850" cy="1504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9496" y="2485480"/>
            <a:ext cx="35283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908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74229"/>
            <a:ext cx="11582400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0030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285875"/>
            <a:ext cx="11791950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04864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64816" y="3860043"/>
            <a:ext cx="1067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95904" y="4739719"/>
            <a:ext cx="175222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823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2566987"/>
            <a:ext cx="11010900" cy="172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3428999"/>
            <a:ext cx="547260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35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401663"/>
            <a:ext cx="11801475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4221088"/>
            <a:ext cx="17281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35853" y="5054465"/>
            <a:ext cx="153621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335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" y="1380331"/>
            <a:ext cx="12058650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2132856"/>
            <a:ext cx="11521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44420" y="3070405"/>
            <a:ext cx="186820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99337" y="4031104"/>
            <a:ext cx="175690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3545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671637"/>
            <a:ext cx="11734800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1645036"/>
            <a:ext cx="194421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92331" y="3415963"/>
            <a:ext cx="194421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8895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462087"/>
            <a:ext cx="11830050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2780928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874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" y="1676400"/>
            <a:ext cx="11944350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2420888"/>
            <a:ext cx="194421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25761" y="3346864"/>
            <a:ext cx="93165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9387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936601"/>
            <a:ext cx="11772900" cy="307657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217026" cy="533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2757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728787"/>
            <a:ext cx="11696700" cy="3400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2492896"/>
            <a:ext cx="27363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6284" y="4252246"/>
            <a:ext cx="27363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408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2143125"/>
            <a:ext cx="11744325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2143125"/>
            <a:ext cx="29523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99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39525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0915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743075"/>
            <a:ext cx="11687175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636912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664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671637"/>
            <a:ext cx="11782425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636912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8000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666875"/>
            <a:ext cx="11506200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492896"/>
            <a:ext cx="345638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3394" y="4298546"/>
            <a:ext cx="345638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7132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2025-08-29T06:39:47Z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