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5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057525"/>
            <a:ext cx="45815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933700"/>
            <a:ext cx="104013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99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86805"/>
            <a:ext cx="117919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1521" y="4175121"/>
            <a:ext cx="14325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47950"/>
            <a:ext cx="1172527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4462"/>
            <a:ext cx="118014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64502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2201" y="459414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2401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967" y="259628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070" y="3522260"/>
            <a:ext cx="2325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3277" y="4390361"/>
            <a:ext cx="2325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5500"/>
            <a:ext cx="11725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9583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358" y="3044958"/>
            <a:ext cx="159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0039" y="3044958"/>
            <a:ext cx="159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9163" y="3982508"/>
            <a:ext cx="124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83754"/>
            <a:ext cx="11915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70892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1689" y="4433548"/>
            <a:ext cx="832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57350"/>
            <a:ext cx="118681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7703" y="34793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66962"/>
            <a:ext cx="1173480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75792"/>
            <a:ext cx="9217024" cy="55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52650"/>
            <a:ext cx="118014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20748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52600"/>
            <a:ext cx="11715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134" y="3483309"/>
            <a:ext cx="1199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21271"/>
            <a:ext cx="10753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5882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7614" y="3458828"/>
            <a:ext cx="17225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27" y="1238250"/>
            <a:ext cx="10571733" cy="39312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01208"/>
            <a:ext cx="9862392" cy="1504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1988840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0311" y="5218177"/>
            <a:ext cx="16816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7602" y="5218177"/>
            <a:ext cx="16816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