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492896"/>
            <a:ext cx="71247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120" y="3717032"/>
            <a:ext cx="50196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43087"/>
            <a:ext cx="11791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57400"/>
            <a:ext cx="117633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76387"/>
            <a:ext cx="11811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865725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329"/>
            <a:ext cx="117252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864" y="2348880"/>
            <a:ext cx="119411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864" y="3298004"/>
            <a:ext cx="119411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864" y="4305001"/>
            <a:ext cx="119411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864" y="5288849"/>
            <a:ext cx="119411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543175"/>
            <a:ext cx="119253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865" y="2420888"/>
            <a:ext cx="119411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865" y="3429000"/>
            <a:ext cx="119411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8280920" cy="5549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52662"/>
            <a:ext cx="114681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95425"/>
            <a:ext cx="11039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41764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30041"/>
            <a:ext cx="41764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634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56992"/>
            <a:ext cx="41764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0594" y="5440435"/>
            <a:ext cx="34833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6295" y="5445224"/>
            <a:ext cx="30620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1577" y="4360315"/>
            <a:ext cx="44104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4360315"/>
            <a:ext cx="16893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5352" y="5378887"/>
            <a:ext cx="2092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7745"/>
            <a:ext cx="113347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3280" y="3356992"/>
            <a:ext cx="36049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2742" y="5463584"/>
            <a:ext cx="45734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35052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57337"/>
            <a:ext cx="117824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