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48087" y="2595562"/>
            <a:ext cx="4695825" cy="16668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556792"/>
            <a:ext cx="11753850" cy="4629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1556792"/>
            <a:ext cx="80076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2564904"/>
            <a:ext cx="80076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4346291"/>
            <a:ext cx="80076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71326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35918"/>
            <a:ext cx="11572875" cy="5505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1246161"/>
            <a:ext cx="80076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9222" y="2091112"/>
            <a:ext cx="80076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9222" y="3074961"/>
            <a:ext cx="80076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89222" y="4070384"/>
            <a:ext cx="80076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89222" y="5065807"/>
            <a:ext cx="80076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3003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5400" y="2557462"/>
            <a:ext cx="9601200" cy="1743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2705027"/>
            <a:ext cx="80076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6823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282030"/>
            <a:ext cx="11668125" cy="4667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5157192"/>
            <a:ext cx="720080" cy="648072"/>
          </a:xfrm>
          <a:prstGeom prst="rect">
            <a:avLst/>
          </a:prstGeom>
          <a:solidFill>
            <a:srgbClr val="FDED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635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362422"/>
            <a:ext cx="11496675" cy="451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833502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58770"/>
            <a:ext cx="11305256" cy="555460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348880"/>
            <a:ext cx="720080" cy="648072"/>
          </a:xfrm>
          <a:prstGeom prst="rect">
            <a:avLst/>
          </a:prstGeom>
          <a:solidFill>
            <a:srgbClr val="FDED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3545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63375" cy="2657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6898" y="4293096"/>
            <a:ext cx="11734800" cy="184785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1343372"/>
            <a:ext cx="11820525" cy="453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02757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93068"/>
            <a:ext cx="11925300" cy="544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54086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12776"/>
            <a:ext cx="11896725" cy="461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39994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1315938"/>
            <a:ext cx="11887200" cy="470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90915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528762"/>
            <a:ext cx="11763375" cy="3800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890836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350" y="2528887"/>
            <a:ext cx="11925300" cy="1800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866484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77650" cy="4581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5346229"/>
            <a:ext cx="80076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8000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2025-08-29T06:43:06Z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