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68" r:id="rId26"/>
    <p:sldId id="369" r:id="rId27"/>
    <p:sldId id="370" r:id="rId28"/>
    <p:sldId id="371" r:id="rId29"/>
    <p:sldId id="372" r:id="rId30"/>
    <p:sldId id="373" r:id="rId31"/>
    <p:sldId id="374" r:id="rId32"/>
    <p:sldId id="375" r:id="rId33"/>
    <p:sldId id="376" r:id="rId34"/>
    <p:sldId id="377" r:id="rId35"/>
    <p:sldId id="378" r:id="rId36"/>
    <p:sldId id="379" r:id="rId37"/>
    <p:sldId id="380" r:id="rId38"/>
    <p:sldId id="381" r:id="rId39"/>
    <p:sldId id="382" r:id="rId40"/>
    <p:sldId id="383" r:id="rId41"/>
    <p:sldId id="384" r:id="rId42"/>
    <p:sldId id="385" r:id="rId43"/>
    <p:sldId id="386" r:id="rId44"/>
    <p:sldId id="387" r:id="rId45"/>
    <p:sldId id="388" r:id="rId46"/>
    <p:sldId id="389" r:id="rId47"/>
    <p:sldId id="390" r:id="rId48"/>
    <p:sldId id="391" r:id="rId49"/>
    <p:sldId id="392" r:id="rId50"/>
    <p:sldId id="393" r:id="rId51"/>
    <p:sldId id="394" r:id="rId52"/>
    <p:sldId id="334" r:id="rId53"/>
    <p:sldId id="335" r:id="rId54"/>
    <p:sldId id="336" r:id="rId55"/>
    <p:sldId id="337" r:id="rId56"/>
    <p:sldId id="338" r:id="rId57"/>
    <p:sldId id="339" r:id="rId58"/>
    <p:sldId id="340" r:id="rId59"/>
    <p:sldId id="341" r:id="rId60"/>
    <p:sldId id="342" r:id="rId61"/>
    <p:sldId id="343" r:id="rId62"/>
    <p:sldId id="344" r:id="rId63"/>
    <p:sldId id="345" r:id="rId64"/>
    <p:sldId id="346" r:id="rId65"/>
    <p:sldId id="347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38250"/>
            <a:ext cx="118110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394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567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7078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01762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414587"/>
            <a:ext cx="110013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1458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90662"/>
            <a:ext cx="117919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8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6412"/>
            <a:ext cx="116205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115443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810355"/>
            <a:ext cx="100811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8267" y="2564904"/>
            <a:ext cx="1008112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7892" y="3849694"/>
            <a:ext cx="1184292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1528" y="4416853"/>
            <a:ext cx="824472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38008" y="5921562"/>
            <a:ext cx="958591" cy="42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8051" y="4821163"/>
            <a:ext cx="1152525" cy="10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02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42210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8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8720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45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7532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0830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9914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1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477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695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10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78583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80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4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2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09750"/>
            <a:ext cx="110871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80975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573679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4083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76587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46035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04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85937"/>
            <a:ext cx="110871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78593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38782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07072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79993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55228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77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47837"/>
            <a:ext cx="117252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8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5257"/>
            <a:ext cx="11138842" cy="547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7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62112"/>
            <a:ext cx="113157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8025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8631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4606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6787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64337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28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85925"/>
            <a:ext cx="115252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8592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9198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09803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86196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649044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7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14908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9998" y="560749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96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4109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13285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9941" y="3602841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7814" y="580203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25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4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7051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4789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09787"/>
            <a:ext cx="116776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5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381125"/>
            <a:ext cx="119729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90637"/>
            <a:ext cx="117443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4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6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7020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76334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1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366962"/>
            <a:ext cx="114204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6696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2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68" y="1484784"/>
            <a:ext cx="120396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19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4012"/>
            <a:ext cx="115252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08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34656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740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10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652587"/>
            <a:ext cx="98488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67329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0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57400"/>
            <a:ext cx="116109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492896"/>
            <a:ext cx="3069183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05263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7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95487"/>
            <a:ext cx="118205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4925"/>
            <a:ext cx="117633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5615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65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6871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86" y="2303934"/>
            <a:ext cx="107251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60755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80306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48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600200"/>
            <a:ext cx="87534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70080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26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443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6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7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18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085184"/>
            <a:ext cx="7639050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7" y="422108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6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0935"/>
            <a:ext cx="11305256" cy="55304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07117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95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451"/>
            <a:ext cx="116490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33537"/>
            <a:ext cx="118967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2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1"/>
            <a:ext cx="11305256" cy="555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1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4962"/>
            <a:ext cx="116967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496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32820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804"/>
          <a:stretch/>
        </p:blipFill>
        <p:spPr>
          <a:xfrm>
            <a:off x="407368" y="1484784"/>
            <a:ext cx="8839200" cy="36280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8792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6963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852936"/>
            <a:ext cx="9153525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482105"/>
            <a:ext cx="72008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81162"/>
            <a:ext cx="117062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832"/>
            <a:ext cx="11449272" cy="551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38300"/>
            <a:ext cx="118205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8960"/>
            <a:ext cx="5760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27371"/>
            <a:ext cx="5760640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333625"/>
            <a:ext cx="118110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17032"/>
            <a:ext cx="9073008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56297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501008"/>
            <a:ext cx="554355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4644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0250"/>
            <a:ext cx="116776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321626"/>
            <a:ext cx="864096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1527" y="2004533"/>
            <a:ext cx="864096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6676" y="2780037"/>
            <a:ext cx="915747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2814" y="4261596"/>
            <a:ext cx="1604887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9482" y="5766305"/>
            <a:ext cx="1136438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33587"/>
            <a:ext cx="117062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866900"/>
            <a:ext cx="92868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5" y="2132856"/>
            <a:ext cx="4308451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653" y="2931509"/>
            <a:ext cx="11835011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653" y="3660714"/>
            <a:ext cx="11835011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653" y="4389919"/>
            <a:ext cx="11835011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653" y="5153848"/>
            <a:ext cx="11835011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653" y="5906203"/>
            <a:ext cx="11835011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681287"/>
            <a:ext cx="1180147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653" y="2708920"/>
            <a:ext cx="11835011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653" y="3438125"/>
            <a:ext cx="11835011" cy="5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013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2114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781300"/>
            <a:ext cx="10601325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2661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1600"/>
            <a:ext cx="117348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2108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2025-08-29T03:29:53Z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