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48000"/>
            <a:ext cx="5172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406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1921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157412"/>
            <a:ext cx="105822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71737"/>
            <a:ext cx="116586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968"/>
            <a:ext cx="11449272" cy="5532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671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348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93279"/>
            <a:ext cx="117729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312"/>
            <a:ext cx="117538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4383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73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6133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377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51422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5256" cy="48117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5949280"/>
            <a:ext cx="11161240" cy="8060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894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1086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5258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98878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6576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166812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02" y="4293096"/>
            <a:ext cx="117252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6" y="1484784"/>
            <a:ext cx="11772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1271"/>
            <a:ext cx="11753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2025-08-29T03:58:29Z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