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420888"/>
            <a:ext cx="72675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987" y="3429000"/>
            <a:ext cx="48768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04937"/>
            <a:ext cx="118681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633662"/>
            <a:ext cx="117157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643062"/>
            <a:ext cx="119062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64528"/>
            <a:ext cx="9577064" cy="570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140968"/>
            <a:ext cx="11791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043793"/>
            <a:ext cx="11791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969767"/>
            <a:ext cx="11791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895743"/>
            <a:ext cx="11791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447501"/>
            <a:ext cx="11791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2387609"/>
            <a:ext cx="11791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302008"/>
            <a:ext cx="11791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204834"/>
            <a:ext cx="11791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5084510"/>
            <a:ext cx="11791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486025"/>
            <a:ext cx="1188720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564904"/>
            <a:ext cx="11791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501008"/>
            <a:ext cx="11791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9073008" cy="5332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266825"/>
            <a:ext cx="99917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797152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33600"/>
            <a:ext cx="116586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068960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76387"/>
            <a:ext cx="118586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4800" y="3573016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348880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8672" y="5242551"/>
            <a:ext cx="4459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7443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20486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3029" y="3188712"/>
            <a:ext cx="13608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3242" y="5144834"/>
            <a:ext cx="19609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73088"/>
            <a:ext cx="114966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4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842" y="5229200"/>
            <a:ext cx="36209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