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29" y="3068960"/>
            <a:ext cx="12009611" cy="731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3025"/>
            <a:ext cx="118014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59718"/>
            <a:ext cx="74580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04962"/>
            <a:ext cx="118967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649072" cy="566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321"/>
            <a:ext cx="11791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115759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70012"/>
            <a:ext cx="11791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330710"/>
            <a:ext cx="11791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384007"/>
            <a:ext cx="11791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09775"/>
            <a:ext cx="118681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377" y="2119836"/>
            <a:ext cx="118226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8648" y="3068960"/>
            <a:ext cx="12043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8648" y="4075959"/>
            <a:ext cx="12043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145016" cy="5387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8391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645024"/>
            <a:ext cx="2592288" cy="50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6740" y="5022411"/>
            <a:ext cx="3073195" cy="50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022411"/>
            <a:ext cx="2001415" cy="50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93096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79" y="4293096"/>
            <a:ext cx="23255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4293096"/>
            <a:ext cx="1267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312" y="5253795"/>
            <a:ext cx="3039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5253795"/>
            <a:ext cx="153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28762"/>
            <a:ext cx="11525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292" y="2564904"/>
            <a:ext cx="3953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024" y="4532601"/>
            <a:ext cx="4635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2575"/>
            <a:ext cx="106203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8118" y="4555749"/>
            <a:ext cx="55240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29000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4184" y="5373216"/>
            <a:ext cx="4463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93"/>
            <a:ext cx="81248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2025-08-29T04:06:27Z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