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0"/>
  </p:notesMasterIdLst>
  <p:handoutMasterIdLst>
    <p:handoutMasterId r:id="rId7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87" r:id="rId46"/>
    <p:sldId id="388" r:id="rId47"/>
    <p:sldId id="389" r:id="rId48"/>
    <p:sldId id="390" r:id="rId49"/>
    <p:sldId id="391" r:id="rId50"/>
    <p:sldId id="392" r:id="rId51"/>
    <p:sldId id="393" r:id="rId52"/>
    <p:sldId id="394" r:id="rId53"/>
    <p:sldId id="367" r:id="rId54"/>
    <p:sldId id="368" r:id="rId55"/>
    <p:sldId id="369" r:id="rId56"/>
    <p:sldId id="370" r:id="rId57"/>
    <p:sldId id="371" r:id="rId58"/>
    <p:sldId id="372" r:id="rId59"/>
    <p:sldId id="373" r:id="rId60"/>
    <p:sldId id="374" r:id="rId61"/>
    <p:sldId id="375" r:id="rId62"/>
    <p:sldId id="376" r:id="rId63"/>
    <p:sldId id="377" r:id="rId64"/>
    <p:sldId id="378" r:id="rId65"/>
    <p:sldId id="379" r:id="rId66"/>
    <p:sldId id="380" r:id="rId67"/>
    <p:sldId id="381" r:id="rId68"/>
    <p:sldId id="382" r:id="rId69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18431"/>
            <a:ext cx="11858625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4489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70080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78882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83754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2476500"/>
            <a:ext cx="1014412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7650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524125"/>
            <a:ext cx="117538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57325"/>
            <a:ext cx="116681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757778"/>
            <a:ext cx="1152128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0247" y="3429109"/>
            <a:ext cx="1152128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1629" y="3394385"/>
            <a:ext cx="922643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01447" y="4100440"/>
            <a:ext cx="1030257" cy="480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47604" y="4748623"/>
            <a:ext cx="2156908" cy="480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894" y="4221088"/>
            <a:ext cx="11563350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22297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1494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8587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3543"/>
            <a:ext cx="118491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1114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13994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00346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33525"/>
            <a:ext cx="117157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210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77847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73209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02009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21854"/>
            <a:ext cx="116967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0506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76387"/>
            <a:ext cx="116014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9062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91308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44552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14000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75346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95437"/>
            <a:ext cx="113538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210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10713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74374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41507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07483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688291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38287"/>
            <a:ext cx="118395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7337"/>
            <a:ext cx="116681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13285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757889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39449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03110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71401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71662"/>
            <a:ext cx="113823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84784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55389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19050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88498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486869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14096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9286" y="506236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2772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41523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1750" y="2683431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1962" y="3968221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8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108585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556792"/>
            <a:ext cx="424847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1556792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1581831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64748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76" y="5257378"/>
            <a:ext cx="11658600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76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76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71637"/>
            <a:ext cx="113061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25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00162"/>
            <a:ext cx="112299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9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95437"/>
            <a:ext cx="117824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8319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49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15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476500"/>
            <a:ext cx="1169670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7650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23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268760"/>
            <a:ext cx="117729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175" y="3284984"/>
            <a:ext cx="1170622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23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29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12887"/>
            <a:ext cx="102108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052736"/>
            <a:ext cx="3312368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133792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86120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74" y="1412776"/>
            <a:ext cx="119824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9289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52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609725"/>
            <a:ext cx="118776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900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6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466975"/>
            <a:ext cx="1165860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6697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81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89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62100"/>
            <a:ext cx="117824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0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109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7818" y="2101887"/>
            <a:ext cx="7058025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46775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41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19275"/>
            <a:ext cx="116586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8884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82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5400"/>
            <a:ext cx="11593288" cy="54688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9540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91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33525"/>
            <a:ext cx="117062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5856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00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268760"/>
            <a:ext cx="120681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05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43012"/>
            <a:ext cx="117062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8904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81472"/>
            <a:ext cx="118491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35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66812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924944"/>
            <a:ext cx="117157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8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3984"/>
            <a:ext cx="11305256" cy="55605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44299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40418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48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86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7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3553"/>
            <a:ext cx="117824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18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00225"/>
            <a:ext cx="117538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04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5679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72671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320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76375"/>
            <a:ext cx="117252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7826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52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9225"/>
            <a:ext cx="115919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922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18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543175"/>
            <a:ext cx="1125855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4317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1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4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19275"/>
            <a:ext cx="117538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20888"/>
            <a:ext cx="10585176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65104"/>
            <a:ext cx="10585176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0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767012"/>
            <a:ext cx="11572875" cy="132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87149"/>
            <a:ext cx="1008112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85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28787"/>
            <a:ext cx="115919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5388" y="443711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25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24037"/>
            <a:ext cx="116014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747108"/>
            <a:ext cx="1152128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6135" y="3008748"/>
            <a:ext cx="965929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4493" y="3726379"/>
            <a:ext cx="1556349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42075" y="4362987"/>
            <a:ext cx="845614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98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71625"/>
            <a:ext cx="116776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9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71650"/>
            <a:ext cx="110680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6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82985"/>
            <a:ext cx="117633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16832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634463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82646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53977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648459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319789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979545"/>
            <a:ext cx="11856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98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6484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060848"/>
            <a:ext cx="1024890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02545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05102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2505075"/>
            <a:ext cx="887730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50507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38250"/>
            <a:ext cx="116871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8904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2025-08-29T03:48:12Z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