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78430" y="2141220"/>
            <a:ext cx="6835140" cy="25755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33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00952" y="1018905"/>
            <a:ext cx="1380952" cy="410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43809" y="1018905"/>
            <a:ext cx="1323809" cy="410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15515" y="1788160"/>
            <a:ext cx="1704975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72380" y="1954347"/>
            <a:ext cx="923809" cy="391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20000" y="3510235"/>
            <a:ext cx="1047619" cy="410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186666" y="3510235"/>
            <a:ext cx="885714" cy="410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824761" y="4340678"/>
            <a:ext cx="980952" cy="496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998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43930" y="1742440"/>
            <a:ext cx="3709670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37100" y="2676525"/>
            <a:ext cx="3697605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510280" y="3410585"/>
            <a:ext cx="1955165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443855" y="4246245"/>
            <a:ext cx="3986530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34055" y="5026025"/>
            <a:ext cx="3298825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034030" y="5895975"/>
            <a:ext cx="2816860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0" grpId="0" bldLvl="0" animBg="1"/>
      <p:bldP spid="12" grpId="0" bldLvl="0" animBg="1"/>
      <p:bldP spid="14" grpId="0" bldLvl="0" animBg="1"/>
      <p:bldP spid="1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244"/>
            <a:ext cx="10800000" cy="5808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4229735" y="846455"/>
            <a:ext cx="3719195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96005" y="1724660"/>
            <a:ext cx="4152265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538980" y="2599055"/>
            <a:ext cx="5180965" cy="44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697605" y="3291840"/>
            <a:ext cx="2155825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136900" y="4170045"/>
            <a:ext cx="3764280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396105" y="5055235"/>
            <a:ext cx="2882900" cy="479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27070" y="5881370"/>
            <a:ext cx="2788285" cy="483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2" grpId="0" bldLvl="0" animBg="1"/>
      <p:bldP spid="15" grpId="0" bldLvl="0" animBg="1"/>
      <p:bldP spid="18" grpId="0" bldLvl="0" animBg="1"/>
      <p:bldP spid="19" grpId="0" bldLvl="0" animBg="1"/>
      <p:bldP spid="2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930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990215" y="887095"/>
            <a:ext cx="7038975" cy="66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34055" y="1800225"/>
            <a:ext cx="3248025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817745" y="2545080"/>
            <a:ext cx="3797300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805714" y="3546938"/>
            <a:ext cx="3295238" cy="410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083685" y="4266565"/>
            <a:ext cx="5322570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1" grpId="0" bldLvl="0" animBg="1"/>
      <p:bldP spid="12" grpId="0" animBg="1"/>
      <p:bldP spid="1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020" y="684489"/>
            <a:ext cx="1003819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35101" y="1606350"/>
            <a:ext cx="867498" cy="381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55030" y="1440815"/>
            <a:ext cx="3677285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29846" y="2333201"/>
            <a:ext cx="1124206" cy="460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085205" y="2280285"/>
            <a:ext cx="3712210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016707" y="3051189"/>
            <a:ext cx="1230430" cy="469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973282" y="3006869"/>
            <a:ext cx="1026834" cy="452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442996" y="3006869"/>
            <a:ext cx="1035686" cy="478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830814" y="3769177"/>
            <a:ext cx="1389767" cy="469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973570" y="3615690"/>
            <a:ext cx="2561590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654052" y="4496029"/>
            <a:ext cx="2443157" cy="37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504681" y="4442845"/>
            <a:ext cx="2018260" cy="487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538698" y="5214017"/>
            <a:ext cx="1389767" cy="381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734277" y="5160833"/>
            <a:ext cx="2035964" cy="487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450177" y="5940869"/>
            <a:ext cx="1336655" cy="469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265120" y="5896549"/>
            <a:ext cx="1779256" cy="505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9319067" y="5896549"/>
            <a:ext cx="938314" cy="469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9" grpId="0" bldLvl="0" animBg="1"/>
      <p:bldP spid="11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87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58095" y="932885"/>
            <a:ext cx="1438095" cy="419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39047" y="923350"/>
            <a:ext cx="1580952" cy="438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10476" y="1714770"/>
            <a:ext cx="1304761" cy="505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073265" y="1587500"/>
            <a:ext cx="3350260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681904" y="2496654"/>
            <a:ext cx="2695238" cy="495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786495" y="2386330"/>
            <a:ext cx="2567940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205714" y="3269003"/>
            <a:ext cx="1819047" cy="495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624445" y="3173095"/>
            <a:ext cx="3361055" cy="61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262857" y="4089028"/>
            <a:ext cx="1114285" cy="448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444105" y="3909060"/>
            <a:ext cx="3872230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624761" y="4775561"/>
            <a:ext cx="523809" cy="505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4177142" y="4775561"/>
            <a:ext cx="1619047" cy="476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7767320" y="4785360"/>
            <a:ext cx="3024505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4024761" y="5595586"/>
            <a:ext cx="1380952" cy="410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7329523" y="5557445"/>
            <a:ext cx="552380" cy="495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bldLvl="0" animBg="1"/>
      <p:bldP spid="11" grpId="0" animBg="1"/>
      <p:bldP spid="12" grpId="0" bldLvl="0" animBg="1"/>
      <p:bldP spid="15" grpId="0" animBg="1"/>
      <p:bldP spid="16" grpId="0" bldLvl="0" animBg="1"/>
      <p:bldP spid="21" grpId="0" animBg="1"/>
      <p:bldP spid="22" grpId="0" bldLvl="0" animBg="1"/>
      <p:bldP spid="28" grpId="0" animBg="1"/>
      <p:bldP spid="29" grpId="0" animBg="1"/>
      <p:bldP spid="30" grpId="0" bldLvl="0" animBg="1"/>
      <p:bldP spid="32" grpId="0" animBg="1"/>
      <p:bldP spid="3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550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62857" y="990161"/>
            <a:ext cx="1457142" cy="400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39047" y="932927"/>
            <a:ext cx="1980952" cy="553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34285" y="1762820"/>
            <a:ext cx="1323809" cy="400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72380" y="1724664"/>
            <a:ext cx="2504761" cy="534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00952" y="2583173"/>
            <a:ext cx="2666666" cy="362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777095" y="2468880"/>
            <a:ext cx="1553210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577142" y="3269980"/>
            <a:ext cx="1076190" cy="515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396190" y="4090333"/>
            <a:ext cx="1942857" cy="505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510476" y="4061716"/>
            <a:ext cx="2390476" cy="534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377142" y="4862991"/>
            <a:ext cx="1933333" cy="410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234285" y="4815296"/>
            <a:ext cx="1095238" cy="496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bldLvl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87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91428" y="1810121"/>
            <a:ext cx="1704761" cy="362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39047" y="1810121"/>
            <a:ext cx="1200001" cy="362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77142" y="2534795"/>
            <a:ext cx="990476" cy="410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15238" y="3316679"/>
            <a:ext cx="1561904" cy="410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10476" y="4203450"/>
            <a:ext cx="1476190" cy="390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10476" y="4870912"/>
            <a:ext cx="1438095" cy="410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055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853333" y="1028031"/>
            <a:ext cx="1476190" cy="419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39047" y="1028031"/>
            <a:ext cx="1800000" cy="419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15238" y="1799586"/>
            <a:ext cx="2076190" cy="419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20000" y="2590192"/>
            <a:ext cx="1400000" cy="40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634285" y="3361748"/>
            <a:ext cx="2047619" cy="409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958095" y="4142828"/>
            <a:ext cx="1666666" cy="409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223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10476" y="990181"/>
            <a:ext cx="1371428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00952" y="990181"/>
            <a:ext cx="809523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62857" y="1762932"/>
            <a:ext cx="1133333" cy="496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86666" y="2640625"/>
            <a:ext cx="971428" cy="391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00952" y="3422917"/>
            <a:ext cx="1447619" cy="305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48815" y="4046855"/>
            <a:ext cx="2190750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910476" y="4863478"/>
            <a:ext cx="2009523" cy="410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bldLvl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83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91428" y="1113849"/>
            <a:ext cx="1095238" cy="362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39047" y="1066207"/>
            <a:ext cx="647620" cy="409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86666" y="1904701"/>
            <a:ext cx="1685714" cy="505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86666" y="2733666"/>
            <a:ext cx="1504761" cy="409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48571" y="4391597"/>
            <a:ext cx="1495238" cy="409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881904" y="4505937"/>
            <a:ext cx="876190" cy="295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67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24761" y="1066115"/>
            <a:ext cx="1771428" cy="504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24761" y="1066115"/>
            <a:ext cx="952380" cy="409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39047" y="2732929"/>
            <a:ext cx="2000000" cy="400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757805" y="3429635"/>
            <a:ext cx="1840865" cy="54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262620" y="3486785"/>
            <a:ext cx="2333625" cy="48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129790" y="5140960"/>
            <a:ext cx="1266825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539105" y="6015355"/>
            <a:ext cx="2009775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11" grpId="0" bldLvl="0" animBg="1"/>
      <p:bldP spid="12" grpId="0" bldLvl="0" animBg="1"/>
      <p:bldP spid="14" grpId="0" bldLvl="0" animBg="1"/>
      <p:bldP spid="1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62</cp:revision>
  <dcterms:created xsi:type="dcterms:W3CDTF">2015-09-16T06:44:00Z</dcterms:created>
  <dcterms:modified xsi:type="dcterms:W3CDTF">2024-08-06T11:04:01Z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