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057525"/>
            <a:ext cx="4467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57412"/>
            <a:ext cx="118967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59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76387"/>
            <a:ext cx="11201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80889"/>
            <a:ext cx="11849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4516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88364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7" y="3988364"/>
            <a:ext cx="16971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3" y="4937488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628775"/>
            <a:ext cx="9363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92896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895" y="4275398"/>
            <a:ext cx="9939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34" y="4275398"/>
            <a:ext cx="9939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0768"/>
            <a:ext cx="12039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5516" y="5422074"/>
            <a:ext cx="41628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43125"/>
            <a:ext cx="11049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1246" y="2972688"/>
            <a:ext cx="47149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8110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8342" y="3119263"/>
            <a:ext cx="15274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0069" y="3119263"/>
            <a:ext cx="15274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2049" y="4056810"/>
            <a:ext cx="15274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924050"/>
            <a:ext cx="118967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6896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0047"/>
            <a:ext cx="11706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9480" y="4128822"/>
            <a:ext cx="1628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876425"/>
            <a:ext cx="120396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81125"/>
            <a:ext cx="106489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5925"/>
            <a:ext cx="117443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38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24037"/>
            <a:ext cx="117538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38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996952"/>
            <a:ext cx="738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3134" y="4756304"/>
            <a:ext cx="738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4076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2388" y="3956646"/>
            <a:ext cx="2245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90675"/>
            <a:ext cx="11315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33550"/>
            <a:ext cx="117538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