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060848"/>
            <a:ext cx="75247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01008"/>
            <a:ext cx="863917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653136"/>
            <a:ext cx="58388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7443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23172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865" y="321099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6862"/>
            <a:ext cx="11734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24062"/>
            <a:ext cx="118110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2062"/>
            <a:ext cx="116586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381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66925"/>
            <a:ext cx="114490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692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317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461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38287"/>
            <a:ext cx="119634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74" y="3403335"/>
            <a:ext cx="1176337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649392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1940" y="2633239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8709" y="3512915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6031" y="4531488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1927"/>
            <a:ext cx="11839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22412"/>
            <a:ext cx="118872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55063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38350"/>
            <a:ext cx="117919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8324" y="3861048"/>
            <a:ext cx="720080" cy="469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5889" y="4543953"/>
            <a:ext cx="720080" cy="469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7337"/>
            <a:ext cx="117443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73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5300" y="2575908"/>
            <a:ext cx="2967124" cy="286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8887"/>
            <a:ext cx="117443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550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02221"/>
            <a:ext cx="11925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36543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8762"/>
            <a:ext cx="117729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446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63969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7337"/>
            <a:ext cx="117157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8349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457450"/>
            <a:ext cx="118491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6866" y="2457450"/>
            <a:ext cx="576064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1590" y="3151931"/>
            <a:ext cx="576064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9023" y="3861048"/>
            <a:ext cx="576064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81225"/>
            <a:ext cx="117443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676775"/>
            <a:ext cx="923925" cy="11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852936"/>
            <a:ext cx="1296144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8396" y="4218749"/>
            <a:ext cx="815185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19300"/>
            <a:ext cx="11791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844824"/>
            <a:ext cx="14401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204864"/>
            <a:ext cx="576064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1450" y="3616976"/>
            <a:ext cx="1048286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2898" y="4276733"/>
            <a:ext cx="1159366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743075"/>
            <a:ext cx="10325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740"/>
            <a:ext cx="1872208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0066" y="4555404"/>
            <a:ext cx="3744086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502"/>
            <a:ext cx="11725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988840"/>
            <a:ext cx="2160240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3428" y="3424102"/>
            <a:ext cx="2813212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2937" y="5472820"/>
            <a:ext cx="918847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0684" y="5472820"/>
            <a:ext cx="2351780" cy="4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90637"/>
            <a:ext cx="118967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4621"/>
            <a:ext cx="11801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4125" y="339316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9021" y="54071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