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341" y="3005137"/>
            <a:ext cx="11923315" cy="82007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82425" cy="5534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71326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350" y="1404937"/>
            <a:ext cx="11925300" cy="4048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30030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1544" y="551576"/>
            <a:ext cx="8064896" cy="61897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68231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58625" cy="4924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2406755"/>
            <a:ext cx="1137726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60" y="3460051"/>
            <a:ext cx="1137726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59" y="4478623"/>
            <a:ext cx="1171460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5360" y="5508770"/>
            <a:ext cx="1137726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6350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782425" cy="4933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368" y="1447501"/>
            <a:ext cx="1137726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7368" y="2500797"/>
            <a:ext cx="1137726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7367" y="3484646"/>
            <a:ext cx="1163840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07368" y="4509120"/>
            <a:ext cx="1137726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07368" y="5591238"/>
            <a:ext cx="1137726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83350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268760"/>
            <a:ext cx="8784976" cy="50844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2925" y="1338039"/>
            <a:ext cx="11106150" cy="4467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27648" y="4975893"/>
            <a:ext cx="223224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018088" y="4975893"/>
            <a:ext cx="223224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976320" y="4975893"/>
            <a:ext cx="206351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02757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8568952" cy="363640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9237" y="4972050"/>
            <a:ext cx="7146794" cy="1782198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215680" y="2190731"/>
            <a:ext cx="26642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55387" y="4054255"/>
            <a:ext cx="126820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280551" y="4054255"/>
            <a:ext cx="126820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254981" y="5975652"/>
            <a:ext cx="225684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5408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340768"/>
            <a:ext cx="9248775" cy="4857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79576" y="3356992"/>
            <a:ext cx="115212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124528" y="5405711"/>
            <a:ext cx="24674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3999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2204864"/>
            <a:ext cx="6153150" cy="1857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47528" y="3212976"/>
            <a:ext cx="129614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439816" y="3212976"/>
            <a:ext cx="138918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9091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340768"/>
            <a:ext cx="9458325" cy="4800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460566" y="3284984"/>
            <a:ext cx="92346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053030" y="5380002"/>
            <a:ext cx="253891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89083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2348880"/>
            <a:ext cx="6905625" cy="1838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99656" y="3356992"/>
            <a:ext cx="367240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86648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20552"/>
            <a:ext cx="11527895" cy="164417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3" y="3212976"/>
            <a:ext cx="11593288" cy="36526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8000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2025-08-29T03:57:43Z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