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3033712"/>
            <a:ext cx="85248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08323"/>
            <a:ext cx="117538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90786"/>
            <a:ext cx="118300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90378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81162"/>
            <a:ext cx="117729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52650"/>
            <a:ext cx="117824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2494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89856"/>
            <a:ext cx="116681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20888"/>
            <a:ext cx="2808312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23488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7652"/>
            <a:ext cx="117348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95819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34219"/>
            <a:ext cx="117157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76798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586037"/>
            <a:ext cx="1186815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980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266950"/>
            <a:ext cx="118014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7312"/>
            <a:ext cx="116395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5119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14984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04109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6289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6847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9687"/>
            <a:ext cx="117252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57312"/>
            <a:ext cx="118872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243052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8080" y="2041705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2979255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6504" y="3812632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70676" y="4657584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23987"/>
            <a:ext cx="117633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04950"/>
            <a:ext cx="116967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41251"/>
            <a:ext cx="118110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6484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48260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47787"/>
            <a:ext cx="119348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17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92293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