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52762"/>
            <a:ext cx="50577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5317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16871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3181"/>
            <a:ext cx="116776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0637"/>
            <a:ext cx="117633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14512"/>
            <a:ext cx="117252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4766"/>
            <a:ext cx="11161240" cy="5374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1669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1268760"/>
            <a:ext cx="8096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11685"/>
            <a:ext cx="117919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07554"/>
            <a:ext cx="118872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74" y="1280492"/>
            <a:ext cx="11397158" cy="546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52128"/>
            <a:ext cx="11830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6290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82425" cy="3914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09750"/>
            <a:ext cx="109347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5654"/>
            <a:ext cx="117729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4503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4577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48" y="2011710"/>
            <a:ext cx="1168717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06" y="3645024"/>
            <a:ext cx="117633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81125"/>
            <a:ext cx="11877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2329"/>
            <a:ext cx="118205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4462"/>
            <a:ext cx="118205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262187"/>
            <a:ext cx="119062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10225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28800"/>
            <a:ext cx="116776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17869"/>
            <a:ext cx="10879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04948"/>
            <a:ext cx="10879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33562"/>
            <a:ext cx="116205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83144"/>
            <a:ext cx="10879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04948"/>
            <a:ext cx="10879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8421"/>
            <a:ext cx="11820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2087"/>
            <a:ext cx="11763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61048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4975"/>
            <a:ext cx="11620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4462"/>
            <a:ext cx="117729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62137"/>
            <a:ext cx="117348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0037"/>
            <a:ext cx="11820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65313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33512"/>
            <a:ext cx="114966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35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6554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5127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4964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7562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9607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95562"/>
            <a:ext cx="116776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9612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4107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