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2636912"/>
            <a:ext cx="71723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650" y="3679304"/>
            <a:ext cx="48387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14475"/>
            <a:ext cx="118491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2231"/>
            <a:ext cx="116109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7745"/>
            <a:ext cx="118395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3" y="3507350"/>
            <a:ext cx="31986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93" y="4551745"/>
            <a:ext cx="119722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93" y="5593467"/>
            <a:ext cx="119722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19225"/>
            <a:ext cx="118776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519509"/>
            <a:ext cx="119722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561231"/>
            <a:ext cx="119722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579803"/>
            <a:ext cx="119722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621523"/>
            <a:ext cx="119722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45654"/>
            <a:ext cx="118300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328" y="1315060"/>
            <a:ext cx="119722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28" y="2356782"/>
            <a:ext cx="119722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10069870" cy="55892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456531"/>
            <a:ext cx="10182225" cy="427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4975893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155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381598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7569" y="5291421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14475"/>
            <a:ext cx="112490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564904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7419" y="4602048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43050"/>
            <a:ext cx="118681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67436" y="3558883"/>
            <a:ext cx="58691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552575"/>
            <a:ext cx="92583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564904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4023" y="4486301"/>
            <a:ext cx="15057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5177" y="4486301"/>
            <a:ext cx="28849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505075"/>
            <a:ext cx="1103947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558883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085184"/>
            <a:ext cx="84963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2025-08-29T06:37:31Z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