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043237"/>
            <a:ext cx="80581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1200" cy="545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8737"/>
            <a:ext cx="116586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9687"/>
            <a:ext cx="118300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4797"/>
            <a:ext cx="11772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6785"/>
            <a:ext cx="11734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3037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131451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119"/>
            <a:ext cx="11868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71637"/>
            <a:ext cx="11839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71947"/>
            <a:ext cx="11887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8695"/>
            <a:ext cx="117919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212" y="3809007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481" y="4457189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4181" y="5765129"/>
            <a:ext cx="886584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2877"/>
            <a:ext cx="11791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733256"/>
            <a:ext cx="8280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7735"/>
            <a:ext cx="117157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53448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942945"/>
            <a:ext cx="10682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5857345"/>
            <a:ext cx="10682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09837"/>
            <a:ext cx="117443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75336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998" y="3146667"/>
            <a:ext cx="1079458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29097"/>
            <a:ext cx="118110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060848"/>
            <a:ext cx="1152128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4607" y="2766904"/>
            <a:ext cx="795089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9949" y="3368788"/>
            <a:ext cx="1019907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4497" y="4016970"/>
            <a:ext cx="659536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3575" y="4688302"/>
            <a:ext cx="1019907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9429" y="5359634"/>
            <a:ext cx="50605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28800"/>
            <a:ext cx="117919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564904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780246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7443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060848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607278"/>
            <a:ext cx="64807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09750"/>
            <a:ext cx="116395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56693"/>
            <a:ext cx="3168352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333" y="4453057"/>
            <a:ext cx="2155451" cy="452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9939"/>
            <a:ext cx="11791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0440" y="4126263"/>
            <a:ext cx="388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126263"/>
            <a:ext cx="1408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296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34916"/>
            <a:ext cx="117348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