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5" r:id="rId14"/>
    <p:sldId id="356" r:id="rId15"/>
    <p:sldId id="338" r:id="rId16"/>
    <p:sldId id="339" r:id="rId17"/>
    <p:sldId id="340" r:id="rId18"/>
    <p:sldId id="341" r:id="rId19"/>
    <p:sldId id="357" r:id="rId20"/>
    <p:sldId id="335" r:id="rId21"/>
    <p:sldId id="336" r:id="rId22"/>
    <p:sldId id="337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881320" cy="6963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010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58" y="2186862"/>
            <a:ext cx="120300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55495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33525"/>
            <a:ext cx="118205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9000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183" y="4482296"/>
            <a:ext cx="11354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1489" y="4482296"/>
            <a:ext cx="34985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93305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3525"/>
            <a:ext cx="117348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334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03" y="4390033"/>
            <a:ext cx="10004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24062"/>
            <a:ext cx="116776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0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24187"/>
            <a:ext cx="114681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5450"/>
            <a:ext cx="118110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14908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1112"/>
            <a:ext cx="116681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3398" y="470199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9212"/>
            <a:ext cx="11772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12474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3376" y="3833219"/>
            <a:ext cx="1186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99695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5842" y="4779453"/>
            <a:ext cx="21023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3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218" y="3930937"/>
            <a:ext cx="7493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76462"/>
            <a:ext cx="116681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06084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7837"/>
            <a:ext cx="11687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428999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28886"/>
            <a:ext cx="118586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8719" y="4734600"/>
            <a:ext cx="29537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3959" y="5614276"/>
            <a:ext cx="14179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1112"/>
            <a:ext cx="11620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18723"/>
            <a:ext cx="43700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704" y="2963673"/>
            <a:ext cx="935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2782" y="4725144"/>
            <a:ext cx="45057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9361"/>
            <a:ext cx="11820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6" y="2060848"/>
            <a:ext cx="43924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6793" y="4711451"/>
            <a:ext cx="43924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0717" y="5637427"/>
            <a:ext cx="49472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72514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7936"/>
            <a:ext cx="118681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0063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6825"/>
            <a:ext cx="11372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4855" y="376232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7888" y="466515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33500"/>
            <a:ext cx="11944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481262"/>
            <a:ext cx="89535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89856"/>
            <a:ext cx="118491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038475"/>
            <a:ext cx="116967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3537"/>
            <a:ext cx="117348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1212"/>
            <a:ext cx="117062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1625"/>
            <a:ext cx="116871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00262"/>
            <a:ext cx="118872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