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090862"/>
            <a:ext cx="45815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474274" cy="557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5203"/>
            <a:ext cx="11017224" cy="5486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5523" y="3068960"/>
            <a:ext cx="12048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1949" y="3994935"/>
            <a:ext cx="10359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8592" y="4944059"/>
            <a:ext cx="1321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775"/>
            <a:ext cx="11220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9775"/>
            <a:ext cx="116776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6636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95487"/>
            <a:ext cx="118300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6636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844" y="3538291"/>
            <a:ext cx="17993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6697" y="4556862"/>
            <a:ext cx="17993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414587"/>
            <a:ext cx="108013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90" y="3523042"/>
            <a:ext cx="39745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6375"/>
            <a:ext cx="117443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398643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9993" y="2428790"/>
            <a:ext cx="18005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8722" y="4500659"/>
            <a:ext cx="25911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56490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6569" y="455575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952750"/>
            <a:ext cx="11801475" cy="95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0249" y="298747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28875"/>
            <a:ext cx="118872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5629"/>
            <a:ext cx="10225136" cy="546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241648"/>
            <a:ext cx="119157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21281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1209" y="3926932"/>
            <a:ext cx="10605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3954" y="4818182"/>
            <a:ext cx="10605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86037"/>
            <a:ext cx="116014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4937"/>
            <a:ext cx="114109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52537"/>
            <a:ext cx="117919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132856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8372" y="3926932"/>
            <a:ext cx="18196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8837"/>
            <a:ext cx="117348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2780" y="2975247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66499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3033712"/>
            <a:ext cx="118205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