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3140" y="3036570"/>
            <a:ext cx="766572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1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0476" y="3628707"/>
            <a:ext cx="1438095" cy="29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2857" y="4343173"/>
            <a:ext cx="2247619" cy="50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6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8095" y="999585"/>
            <a:ext cx="2733333" cy="40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1970" y="2616200"/>
            <a:ext cx="216598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684489"/>
            <a:ext cx="10800000" cy="5749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2231" y="2505589"/>
            <a:ext cx="1066666" cy="4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4135" y="4145532"/>
            <a:ext cx="2238095" cy="40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5088" y="5909425"/>
            <a:ext cx="1285714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1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72380" y="1075680"/>
            <a:ext cx="885714" cy="361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7142" y="1856830"/>
            <a:ext cx="609523" cy="4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3333" y="3504866"/>
            <a:ext cx="1590476" cy="4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7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86666" y="2866640"/>
            <a:ext cx="800000" cy="28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3333" y="3647801"/>
            <a:ext cx="1666666" cy="44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8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10476" y="990089"/>
            <a:ext cx="2780952" cy="50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9280" y="2593975"/>
            <a:ext cx="127635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05714" y="4336784"/>
            <a:ext cx="1733333" cy="50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002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9656" y="5249856"/>
            <a:ext cx="2000038" cy="38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827999"/>
            <a:ext cx="95541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4584" y="1730119"/>
            <a:ext cx="2190538" cy="36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7540" y="2345055"/>
            <a:ext cx="272732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91901" y="3947481"/>
            <a:ext cx="1465975" cy="44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15710" y="5353685"/>
            <a:ext cx="212915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15238" y="4394977"/>
            <a:ext cx="866666" cy="41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3809" y="5224729"/>
            <a:ext cx="2238095" cy="50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4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0952" y="1924679"/>
            <a:ext cx="1400000" cy="40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2380" y="2763877"/>
            <a:ext cx="1228571" cy="41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77142" y="4432738"/>
            <a:ext cx="1552380" cy="40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20000" y="4470884"/>
            <a:ext cx="885714" cy="362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5157429"/>
            <a:ext cx="10800000" cy="816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8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95" y="1867286"/>
            <a:ext cx="1190476" cy="4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0952" y="1981703"/>
            <a:ext cx="1476190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9523" y="4451201"/>
            <a:ext cx="942857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7142" y="4346319"/>
            <a:ext cx="1971427" cy="4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9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2024-08-06T10:58:32Z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