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855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24187"/>
            <a:ext cx="82296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81112"/>
            <a:ext cx="118300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32706"/>
            <a:ext cx="119348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1142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65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45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394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95446"/>
            <a:ext cx="105632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44093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2343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336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14562"/>
            <a:ext cx="113442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1456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1738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202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06" y="3961978"/>
            <a:ext cx="116967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586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7946"/>
            <a:ext cx="118014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2926" y="359616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8835" y="4823083"/>
            <a:ext cx="10788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7186" y="5448116"/>
            <a:ext cx="711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8737"/>
            <a:ext cx="118014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704975"/>
            <a:ext cx="119443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36510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00275"/>
            <a:ext cx="117538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67781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71700"/>
            <a:ext cx="11791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90931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38337"/>
            <a:ext cx="117538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728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3541" y="2420888"/>
            <a:ext cx="640171" cy="55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5440" y="3659379"/>
            <a:ext cx="788192" cy="55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0472" y="4261263"/>
            <a:ext cx="1027255" cy="55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62150"/>
            <a:ext cx="118205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0425" y="364780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334" y="4365103"/>
            <a:ext cx="1179834" cy="483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28850"/>
            <a:ext cx="118395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04078"/>
            <a:ext cx="9011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1636" y="4030995"/>
            <a:ext cx="15362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068"/>
            <a:ext cx="118681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40968"/>
            <a:ext cx="613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969768"/>
            <a:ext cx="613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28737"/>
            <a:ext cx="118205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92896"/>
            <a:ext cx="5411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286972"/>
            <a:ext cx="5411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7362"/>
            <a:ext cx="11753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81057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717032"/>
            <a:ext cx="117348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