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2276872"/>
            <a:ext cx="728662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8124" y="3501008"/>
            <a:ext cx="4981575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628900"/>
            <a:ext cx="1169670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66837"/>
            <a:ext cx="1169670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209800"/>
            <a:ext cx="1163955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628775"/>
            <a:ext cx="1178242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4905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93482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95" y="3933056"/>
            <a:ext cx="1209500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995" y="4801158"/>
            <a:ext cx="1209500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" y="1604962"/>
            <a:ext cx="1200150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898" y="1522067"/>
            <a:ext cx="1209500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898" y="2424894"/>
            <a:ext cx="1209500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898" y="3374018"/>
            <a:ext cx="1209500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898" y="4265270"/>
            <a:ext cx="1209500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2057400"/>
            <a:ext cx="1189672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328" y="2060848"/>
            <a:ext cx="1209500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328" y="2928950"/>
            <a:ext cx="1209500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328" y="3843350"/>
            <a:ext cx="1209500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87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196752"/>
            <a:ext cx="8568952" cy="55539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24744"/>
            <a:ext cx="9361040" cy="560237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4149080"/>
            <a:ext cx="29523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56084" y="5850559"/>
            <a:ext cx="12397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3140968"/>
            <a:ext cx="36004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5013181"/>
            <a:ext cx="36004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40215" y="5013181"/>
            <a:ext cx="106297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57350"/>
            <a:ext cx="1171575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458171"/>
            <a:ext cx="72728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70106" y="4298546"/>
            <a:ext cx="293786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28514"/>
            <a:ext cx="1178242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2132856"/>
            <a:ext cx="54006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23739" y="4991802"/>
            <a:ext cx="54006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67752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3106243"/>
            <a:ext cx="37444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43006" y="4935044"/>
            <a:ext cx="437712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2581275"/>
            <a:ext cx="10058400" cy="169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3398725"/>
            <a:ext cx="36724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82052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2025-08-29T05:59:45Z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