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8" r:id="rId4"/>
    <p:sldId id="337" r:id="rId5"/>
    <p:sldId id="336" r:id="rId6"/>
    <p:sldId id="335" r:id="rId7"/>
    <p:sldId id="334" r:id="rId8"/>
    <p:sldId id="333" r:id="rId9"/>
    <p:sldId id="332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05990" y="3017520"/>
            <a:ext cx="7780020" cy="8229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947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67619" y="1944195"/>
            <a:ext cx="1428571" cy="410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91428" y="2831428"/>
            <a:ext cx="1047619" cy="410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77142" y="2821888"/>
            <a:ext cx="790476" cy="419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48571" y="4586814"/>
            <a:ext cx="914285" cy="410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05714" y="4586814"/>
            <a:ext cx="1285714" cy="505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96190" y="5474047"/>
            <a:ext cx="2266666" cy="410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61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05714" y="1933593"/>
            <a:ext cx="1828571" cy="409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96190" y="1933593"/>
            <a:ext cx="1209523" cy="409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86666" y="2047965"/>
            <a:ext cx="838095" cy="390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05714" y="4678519"/>
            <a:ext cx="1400000" cy="390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62857" y="4573678"/>
            <a:ext cx="1323809" cy="409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253333" y="4564147"/>
            <a:ext cx="552380" cy="419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705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53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681904" y="1085453"/>
            <a:ext cx="1142857" cy="410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34285" y="1972239"/>
            <a:ext cx="1323810" cy="410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15238" y="3726740"/>
            <a:ext cx="1571428" cy="505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96190" y="3841164"/>
            <a:ext cx="1476190" cy="390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24761" y="4651667"/>
            <a:ext cx="1438095" cy="362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19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67619" y="1925233"/>
            <a:ext cx="1209523" cy="400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53333" y="1925233"/>
            <a:ext cx="2047619" cy="400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72380" y="2907973"/>
            <a:ext cx="866666" cy="295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72380" y="3680807"/>
            <a:ext cx="1419047" cy="410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48571" y="4549053"/>
            <a:ext cx="2276190" cy="410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68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39047" y="3650654"/>
            <a:ext cx="1723809" cy="400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77142" y="5357598"/>
            <a:ext cx="866666" cy="410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264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10476" y="1066215"/>
            <a:ext cx="1542857" cy="400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48571" y="2771846"/>
            <a:ext cx="1161904" cy="495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91428" y="4544178"/>
            <a:ext cx="1504761" cy="362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68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58095" y="2916382"/>
            <a:ext cx="1533333" cy="390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72380" y="4518430"/>
            <a:ext cx="1628571" cy="410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60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710476" y="1066450"/>
            <a:ext cx="761904" cy="410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48571" y="2792840"/>
            <a:ext cx="1476190" cy="505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39047" y="4509692"/>
            <a:ext cx="1704761" cy="400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5700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588895" y="5238115"/>
            <a:ext cx="3260090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176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63090" y="925195"/>
            <a:ext cx="3123565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15238" y="2727734"/>
            <a:ext cx="1961904" cy="420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41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758095" y="1037953"/>
            <a:ext cx="1723809" cy="410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565359"/>
            <a:ext cx="10800000" cy="1734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843809" y="2784498"/>
            <a:ext cx="3647619" cy="504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02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58095" y="3715349"/>
            <a:ext cx="1114284" cy="40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29523" y="3762995"/>
            <a:ext cx="514285" cy="362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62857" y="4592036"/>
            <a:ext cx="2847619" cy="400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62</cp:revision>
  <dcterms:created xsi:type="dcterms:W3CDTF">2015-09-16T06:44:00Z</dcterms:created>
  <dcterms:modified xsi:type="dcterms:W3CDTF">2024-08-06T09:36:48Z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