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3038475"/>
            <a:ext cx="80105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7270"/>
            <a:ext cx="118491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74812"/>
            <a:ext cx="11772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9954"/>
            <a:ext cx="11725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45077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52074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25286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36753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51153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0768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15867"/>
            <a:ext cx="648072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3050"/>
            <a:ext cx="115824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47168"/>
            <a:ext cx="72008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26439"/>
            <a:ext cx="720080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6766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4593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62100"/>
            <a:ext cx="117538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8705"/>
            <a:ext cx="11887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61838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151337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6362"/>
            <a:ext cx="118395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765891"/>
            <a:ext cx="901379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7461" y="4402499"/>
            <a:ext cx="1112395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52562"/>
            <a:ext cx="118681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43112"/>
            <a:ext cx="117157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44560"/>
            <a:ext cx="792088" cy="73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66925"/>
            <a:ext cx="107823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19225"/>
            <a:ext cx="11887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1" y="1628800"/>
            <a:ext cx="720080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8974" y="2323281"/>
            <a:ext cx="720080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789" y="3654370"/>
            <a:ext cx="561819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469" y="4279403"/>
            <a:ext cx="1264091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76375"/>
            <a:ext cx="118776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852936"/>
            <a:ext cx="469331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114576"/>
            <a:ext cx="469331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24000"/>
            <a:ext cx="118300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60040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091537"/>
            <a:ext cx="360040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33650"/>
            <a:ext cx="117729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212976"/>
            <a:ext cx="43204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3269"/>
            <a:ext cx="118110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08920"/>
            <a:ext cx="5256584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993710"/>
            <a:ext cx="1807096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7843" y="5938257"/>
            <a:ext cx="325815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938257"/>
            <a:ext cx="779398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8612"/>
            <a:ext cx="117062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20888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7518" y="3393161"/>
            <a:ext cx="20082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1984" y="5430307"/>
            <a:ext cx="445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7" y="5430307"/>
            <a:ext cx="14959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13435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681561"/>
            <a:ext cx="117824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2025-08-29T05:35:49Z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