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019425"/>
            <a:ext cx="45339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05037"/>
            <a:ext cx="117633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52650"/>
            <a:ext cx="117538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9687"/>
            <a:ext cx="117633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99695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0023" y="2996952"/>
            <a:ext cx="13522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8691" y="4675282"/>
            <a:ext cx="13522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9" y="4675282"/>
            <a:ext cx="14689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05037"/>
            <a:ext cx="117538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99695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6286" y="299695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3308" y="3795605"/>
            <a:ext cx="17703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66887"/>
            <a:ext cx="118205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85987"/>
            <a:ext cx="117443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0698"/>
            <a:ext cx="117729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00933"/>
            <a:ext cx="2070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541" y="3933056"/>
            <a:ext cx="2070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52650"/>
            <a:ext cx="11811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6804" y="2132856"/>
            <a:ext cx="15254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0049" y="2959669"/>
            <a:ext cx="14639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4008" y="3816195"/>
            <a:ext cx="14639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79748"/>
            <a:ext cx="118586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0486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402" y="4010515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6672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28900"/>
            <a:ext cx="117062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0678" y="2539196"/>
            <a:ext cx="8510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2494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7588" y="4661146"/>
            <a:ext cx="21766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86104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1787" y="386104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14612"/>
            <a:ext cx="116109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48918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733550"/>
            <a:ext cx="11915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9309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328" y="429309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1700"/>
            <a:ext cx="11658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9225"/>
            <a:ext cx="106965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