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3081337"/>
            <a:ext cx="51911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9552"/>
            <a:ext cx="116681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9464"/>
            <a:ext cx="11706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43112"/>
            <a:ext cx="116871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247775"/>
            <a:ext cx="90678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85925"/>
            <a:ext cx="11811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5400"/>
            <a:ext cx="117348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19312"/>
            <a:ext cx="108013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5528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59657"/>
            <a:ext cx="1180147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39552"/>
            <a:ext cx="119062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9077"/>
            <a:ext cx="115633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62321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07273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86544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27324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934321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85875"/>
            <a:ext cx="11201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62321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634" y="3086949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634" y="4024499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614612"/>
            <a:ext cx="113442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81777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73027"/>
            <a:ext cx="72008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6195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42703"/>
            <a:ext cx="117633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52637"/>
            <a:ext cx="117157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378"/>
          <a:stretch/>
        </p:blipFill>
        <p:spPr>
          <a:xfrm>
            <a:off x="172888" y="1424905"/>
            <a:ext cx="11827768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