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3005137"/>
            <a:ext cx="866775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284984"/>
            <a:ext cx="3952875" cy="58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361802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586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19250"/>
            <a:ext cx="117157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700808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43125"/>
            <a:ext cx="116871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24944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157412"/>
            <a:ext cx="118491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24944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76400"/>
            <a:ext cx="117729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680739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557462"/>
            <a:ext cx="11858625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59241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29097"/>
            <a:ext cx="117348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4191815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166937"/>
            <a:ext cx="118300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68959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14500"/>
            <a:ext cx="117824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916832"/>
            <a:ext cx="2808312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32949" y="1714500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133600"/>
            <a:ext cx="11820525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524125"/>
            <a:ext cx="1183005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14329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289273"/>
            <a:ext cx="112014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325225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054431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015130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126300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890229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967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67197"/>
            <a:ext cx="117538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467196"/>
            <a:ext cx="7128792" cy="593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348880"/>
            <a:ext cx="7128792" cy="593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3298004"/>
            <a:ext cx="7128792" cy="593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4142956"/>
            <a:ext cx="7128792" cy="593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14687" y="5068931"/>
            <a:ext cx="7128792" cy="593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23975"/>
            <a:ext cx="117729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38350"/>
            <a:ext cx="117157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57607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905000"/>
            <a:ext cx="1172527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57607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71587"/>
            <a:ext cx="117252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3968221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2025-08-29T04:02:08Z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