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3095625"/>
            <a:ext cx="1195387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1277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30644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95437"/>
            <a:ext cx="117348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85900"/>
            <a:ext cx="117538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509120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008" y="4509120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76872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7" y="2276872"/>
            <a:ext cx="9996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5495" y="5216842"/>
            <a:ext cx="9996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98710" y="5251569"/>
            <a:ext cx="27252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34988"/>
            <a:ext cx="117252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259276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8121" y="5169098"/>
            <a:ext cx="9315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95037" y="5169098"/>
            <a:ext cx="28729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3024187"/>
            <a:ext cx="1151572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1643"/>
            <a:ext cx="117538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21297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2116" y="5088075"/>
            <a:ext cx="15401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53364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7763" y="5249115"/>
            <a:ext cx="5938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52575"/>
            <a:ext cx="117824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559253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73682" y="3457501"/>
            <a:ext cx="9464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0301"/>
            <a:ext cx="117633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140968"/>
            <a:ext cx="9464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2527" y="4066942"/>
            <a:ext cx="1572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0102" y="5097089"/>
            <a:ext cx="29736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25869" y="5988340"/>
            <a:ext cx="12303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19250"/>
            <a:ext cx="11401425" cy="3619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081212"/>
            <a:ext cx="118014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2772" y="2073756"/>
            <a:ext cx="12653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0984" y="3995153"/>
            <a:ext cx="12653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90687"/>
            <a:ext cx="118205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9464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62162"/>
            <a:ext cx="117824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04963"/>
            <a:ext cx="9464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941168"/>
            <a:ext cx="6848475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04864"/>
            <a:ext cx="9464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52637"/>
            <a:ext cx="117538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04963"/>
            <a:ext cx="9464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700212"/>
            <a:ext cx="117919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9464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14487"/>
            <a:ext cx="116395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73" y="1298401"/>
            <a:ext cx="119538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298735"/>
            <a:ext cx="9464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8828" y="3185408"/>
            <a:ext cx="9464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75127" y="5940183"/>
            <a:ext cx="9464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3827"/>
            <a:ext cx="117633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060848"/>
            <a:ext cx="9464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46722" y="5799471"/>
            <a:ext cx="9464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6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717" y="1268760"/>
            <a:ext cx="119824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8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3067050"/>
            <a:ext cx="115062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9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424461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4810" y="4443033"/>
            <a:ext cx="24173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716" y="5426881"/>
            <a:ext cx="50102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452687"/>
            <a:ext cx="1163955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636912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43102" y="2636912"/>
            <a:ext cx="35814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79579" y="3655485"/>
            <a:ext cx="25646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1018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09712"/>
            <a:ext cx="118872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0100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437112"/>
            <a:ext cx="10134600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50100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2025-08-29T05:54:46Z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