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52762"/>
            <a:ext cx="80295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7564"/>
            <a:ext cx="11811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24025"/>
            <a:ext cx="117348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6584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66920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42019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51842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4885"/>
            <a:ext cx="11382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9023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89169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64268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39771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00250"/>
            <a:ext cx="114109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57750"/>
            <a:ext cx="10887075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4864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061390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13340"/>
            <a:ext cx="1008112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5433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6395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212"/>
            <a:ext cx="116967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925"/>
            <a:ext cx="116871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6825"/>
            <a:ext cx="116967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3975"/>
            <a:ext cx="117538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0585"/>
            <a:ext cx="11906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707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4659" y="4318914"/>
            <a:ext cx="12305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7162" y="4955523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7178" y="6228737"/>
            <a:ext cx="4487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23962"/>
            <a:ext cx="119062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8100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81150"/>
            <a:ext cx="118395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23962"/>
            <a:ext cx="12039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8100"/>
            <a:ext cx="864096" cy="693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790825"/>
            <a:ext cx="11811000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23" y="1314028"/>
            <a:ext cx="11782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3514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2026" y="3264615"/>
            <a:ext cx="8042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7383" y="3947521"/>
            <a:ext cx="1490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5174" y="5197587"/>
            <a:ext cx="12131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3792" y="5868920"/>
            <a:ext cx="11481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8220"/>
            <a:ext cx="11763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4978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52537"/>
            <a:ext cx="117919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47227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4768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5360"/>
            <a:ext cx="117919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