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5" y="3052762"/>
            <a:ext cx="8096250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90625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22108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1509712"/>
            <a:ext cx="1019175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62880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550197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330796"/>
            <a:ext cx="1116330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351499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37706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36091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2575"/>
            <a:ext cx="11382375" cy="3752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812" y="5445224"/>
            <a:ext cx="11591925" cy="857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1570718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261244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3619437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5587133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3638550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25" y="2009775"/>
            <a:ext cx="1186815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90650"/>
            <a:ext cx="11801475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49667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874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387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00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41277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32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281261"/>
            <a:ext cx="1177290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07961" y="4509120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91941" y="5192026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65023" y="5921232"/>
            <a:ext cx="146420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528762"/>
            <a:ext cx="1180147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6490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342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6680"/>
            <a:ext cx="11233248" cy="55531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29309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47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2414587"/>
            <a:ext cx="11830050" cy="2028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520" y="2481321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70852" y="3212975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33500"/>
            <a:ext cx="1179195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85293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6560" y="427662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400175"/>
            <a:ext cx="1186815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400175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15022" y="4247547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1087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2732070"/>
            <a:ext cx="27363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1254" y="4155756"/>
            <a:ext cx="209045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96970" y="4155756"/>
            <a:ext cx="69091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14196" y="4178906"/>
            <a:ext cx="13219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68576" y="5602592"/>
            <a:ext cx="19631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32232" y="5602592"/>
            <a:ext cx="15599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452687"/>
            <a:ext cx="11668125" cy="195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3189825"/>
            <a:ext cx="31683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743825" cy="2209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662511"/>
            <a:ext cx="11839575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382613"/>
            <a:ext cx="1192530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2025-08-29T06:10:01Z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