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56" r:id="rId15"/>
    <p:sldId id="355" r:id="rId16"/>
    <p:sldId id="357" r:id="rId17"/>
    <p:sldId id="358" r:id="rId18"/>
    <p:sldId id="359" r:id="rId19"/>
    <p:sldId id="360" r:id="rId20"/>
    <p:sldId id="361" r:id="rId21"/>
    <p:sldId id="362" r:id="rId22"/>
    <p:sldId id="363" r:id="rId23"/>
    <p:sldId id="364" r:id="rId24"/>
    <p:sldId id="365" r:id="rId25"/>
    <p:sldId id="366" r:id="rId26"/>
    <p:sldId id="367" r:id="rId27"/>
    <p:sldId id="368" r:id="rId28"/>
    <p:sldId id="369" r:id="rId29"/>
    <p:sldId id="370" r:id="rId30"/>
    <p:sldId id="371" r:id="rId31"/>
    <p:sldId id="372" r:id="rId32"/>
    <p:sldId id="373" r:id="rId33"/>
    <p:sldId id="374" r:id="rId34"/>
    <p:sldId id="375" r:id="rId35"/>
    <p:sldId id="376" r:id="rId36"/>
    <p:sldId id="377" r:id="rId37"/>
    <p:sldId id="378" r:id="rId38"/>
    <p:sldId id="379" r:id="rId39"/>
    <p:sldId id="380" r:id="rId40"/>
    <p:sldId id="381" r:id="rId41"/>
    <p:sldId id="382" r:id="rId42"/>
    <p:sldId id="383" r:id="rId43"/>
    <p:sldId id="384" r:id="rId44"/>
    <p:sldId id="385" r:id="rId45"/>
    <p:sldId id="386" r:id="rId46"/>
    <p:sldId id="387" r:id="rId47"/>
    <p:sldId id="388" r:id="rId48"/>
    <p:sldId id="389" r:id="rId49"/>
    <p:sldId id="390" r:id="rId50"/>
    <p:sldId id="391" r:id="rId51"/>
    <p:sldId id="392" r:id="rId52"/>
    <p:sldId id="393" r:id="rId53"/>
    <p:sldId id="336" r:id="rId54"/>
    <p:sldId id="337" r:id="rId55"/>
    <p:sldId id="338" r:id="rId56"/>
    <p:sldId id="339" r:id="rId57"/>
    <p:sldId id="340" r:id="rId58"/>
    <p:sldId id="341" r:id="rId59"/>
    <p:sldId id="342" r:id="rId60"/>
    <p:sldId id="343" r:id="rId61"/>
    <p:sldId id="344" r:id="rId62"/>
    <p:sldId id="345" r:id="rId63"/>
    <p:sldId id="346" r:id="rId64"/>
    <p:sldId id="347" r:id="rId65"/>
    <p:sldId id="348" r:id="rId66"/>
    <p:sldId id="349" r:id="rId67"/>
    <p:sldId id="350" r:id="rId68"/>
  </p:sldIdLst>
  <p:sldSz cx="12192000" cy="6858000"/>
  <p:notesSz cx="6858000" cy="9144000"/>
  <p:custDataLst>
    <p:tags r:id="rId7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99381"/>
            <a:ext cx="11801475" cy="4333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801350" cy="130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8210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81137"/>
            <a:ext cx="118110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077072"/>
            <a:ext cx="1872208" cy="429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8861" y="4759979"/>
            <a:ext cx="1872208" cy="429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38300"/>
            <a:ext cx="116776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772816"/>
            <a:ext cx="1440160" cy="439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2033" y="3150203"/>
            <a:ext cx="920071" cy="439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4504" y="3833109"/>
            <a:ext cx="920071" cy="439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636418"/>
            <a:ext cx="8591550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402997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47812"/>
            <a:ext cx="116395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4781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1133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055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28328"/>
            <a:ext cx="117252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2832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10829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29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80703"/>
            <a:ext cx="116490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8070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81138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990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00200"/>
            <a:ext cx="116586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0020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56789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135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205037"/>
            <a:ext cx="1079182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0503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11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62100"/>
            <a:ext cx="116014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334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6021288"/>
            <a:ext cx="2088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7707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33661"/>
            <a:ext cx="117252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5695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257300"/>
            <a:ext cx="118300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8521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00237"/>
            <a:ext cx="112871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0023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38637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046131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74061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41194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55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838325"/>
            <a:ext cx="108204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83832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46335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088391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74814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36160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66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8025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586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721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38" y="1412776"/>
            <a:ext cx="119157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91308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52654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26732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822909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50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2575"/>
            <a:ext cx="112585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8210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09556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67429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18358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341130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01318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467294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92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36510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1620" y="497856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91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19675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5841" y="187965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299" y="439136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31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252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340768"/>
            <a:ext cx="856895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4581128"/>
            <a:ext cx="2448272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148210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276181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6594"/>
            <a:ext cx="116967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6239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0147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886" y="3542184"/>
            <a:ext cx="116205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0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24025"/>
            <a:ext cx="115347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2157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04937"/>
            <a:ext cx="115633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5646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870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34076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68585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29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866900"/>
            <a:ext cx="112204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86690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68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729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7811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33525"/>
            <a:ext cx="116300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69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609725"/>
            <a:ext cx="118395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07707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6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76387"/>
            <a:ext cx="118776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5768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863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807720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933056"/>
            <a:ext cx="11001375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48210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85491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71625"/>
            <a:ext cx="115728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0080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16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8381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81112"/>
            <a:ext cx="117157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50834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578"/>
          <a:stretch/>
        </p:blipFill>
        <p:spPr>
          <a:xfrm>
            <a:off x="252412" y="1432520"/>
            <a:ext cx="11687175" cy="35806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54999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35324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18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3068960"/>
            <a:ext cx="7029450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1484784"/>
            <a:ext cx="11658600" cy="124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53506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65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38362"/>
            <a:ext cx="115919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13836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7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74440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28762"/>
            <a:ext cx="116490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45174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3899"/>
            <a:ext cx="11161240" cy="54674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43711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02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481262"/>
            <a:ext cx="1169670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8126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53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57300"/>
            <a:ext cx="116681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86104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4293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904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81057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42324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254" y="1297682"/>
            <a:ext cx="11049354" cy="551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2363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28750"/>
            <a:ext cx="117252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71700"/>
            <a:ext cx="117252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76375"/>
            <a:ext cx="116395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7637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38275"/>
            <a:ext cx="118014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3827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131518"/>
            <a:ext cx="796290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48478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26728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0502"/>
            <a:ext cx="117538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1771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544" y="3429000"/>
            <a:ext cx="11658600" cy="1266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134076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447361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73460"/>
            <a:ext cx="116871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2622779"/>
            <a:ext cx="10967095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1" y="3965443"/>
            <a:ext cx="10967095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1" y="5991011"/>
            <a:ext cx="10967095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4137505"/>
            <a:ext cx="1368152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83877" y="5457020"/>
            <a:ext cx="1368152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381250"/>
            <a:ext cx="10687050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381250"/>
            <a:ext cx="144016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1299" y="3064157"/>
            <a:ext cx="867109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6313" y="3712340"/>
            <a:ext cx="1028701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76462"/>
            <a:ext cx="116586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24000"/>
            <a:ext cx="112014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538412"/>
            <a:ext cx="1160145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59704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697345"/>
            <a:ext cx="999175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6317" y="3368676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6317" y="4016859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6317" y="4711339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6317" y="5371098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57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0" grpId="0" animBg="1"/>
      <p:bldP spid="11" grpId="0" animBg="1"/>
      <p:bldP spid="12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81137"/>
            <a:ext cx="118395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034" y="1431275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034" y="2079458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034" y="2785512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3034" y="3433695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6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609725"/>
            <a:ext cx="104489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63732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46612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94606"/>
            <a:ext cx="116490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93305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155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36580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60429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88908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67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2025-08-29T03:48:03Z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