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492896"/>
            <a:ext cx="71532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49" y="3789040"/>
            <a:ext cx="49053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28762"/>
            <a:ext cx="119348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49072" cy="526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3" y="2377771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3" y="3338469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4333892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3" y="5317740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4475"/>
            <a:ext cx="11782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866" y="1513675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866" y="2517490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866" y="3524488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866" y="4473611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157" y="1268760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57" y="2229458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157" y="3201731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157" y="4243452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57" y="5262024"/>
            <a:ext cx="1189672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8892230" cy="58326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271587"/>
            <a:ext cx="9353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725144"/>
            <a:ext cx="5400600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538412"/>
            <a:ext cx="103060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28999"/>
            <a:ext cx="3888432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62100"/>
            <a:ext cx="119634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126" y="3475300"/>
            <a:ext cx="1748010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68" y="3475300"/>
            <a:ext cx="2160252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0046" y="4459148"/>
            <a:ext cx="149157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38287"/>
            <a:ext cx="112109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92896"/>
            <a:ext cx="2016224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2712" y="2492896"/>
            <a:ext cx="2016224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2154" y="4414295"/>
            <a:ext cx="4379909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414295"/>
            <a:ext cx="1840595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4012"/>
            <a:ext cx="115728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92896"/>
            <a:ext cx="187220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0252" y="2492896"/>
            <a:ext cx="2360243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2977" y="4391145"/>
            <a:ext cx="1856960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95500"/>
            <a:ext cx="117824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996952"/>
            <a:ext cx="1296144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8588" y="2996952"/>
            <a:ext cx="1296144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315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5040560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2644" y="5266815"/>
            <a:ext cx="2205204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