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2060848"/>
            <a:ext cx="72390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4217" y="3284984"/>
            <a:ext cx="485775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7356"/>
            <a:ext cx="11665296" cy="550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376362"/>
            <a:ext cx="119253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56024"/>
            <a:ext cx="10297144" cy="5557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277069"/>
            <a:ext cx="120015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50" y="3547308"/>
            <a:ext cx="12096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50" y="4658479"/>
            <a:ext cx="12096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50" y="5734925"/>
            <a:ext cx="12096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04937"/>
            <a:ext cx="118776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845" y="1340768"/>
            <a:ext cx="12096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845" y="2420888"/>
            <a:ext cx="12096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845" y="3508909"/>
            <a:ext cx="12096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845" y="4608505"/>
            <a:ext cx="12096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962150"/>
            <a:ext cx="118776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328" y="2029797"/>
            <a:ext cx="12096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28" y="3140968"/>
            <a:ext cx="12096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28" y="4228990"/>
            <a:ext cx="12096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1" y="980728"/>
            <a:ext cx="9167363" cy="56166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5013176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438400"/>
            <a:ext cx="1179195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645024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822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562003"/>
            <a:ext cx="72728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5545" y="5680170"/>
            <a:ext cx="72728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81200"/>
            <a:ext cx="116490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6474" y="4168555"/>
            <a:ext cx="48875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0869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642466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0141" y="5760633"/>
            <a:ext cx="50002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63400" cy="401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278785"/>
            <a:ext cx="263842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519362"/>
            <a:ext cx="1186815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