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1920" y="2300605"/>
            <a:ext cx="6974205" cy="229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1151898"/>
            <a:ext cx="1066666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1151898"/>
            <a:ext cx="1466667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428" y="3095294"/>
            <a:ext cx="352380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3095294"/>
            <a:ext cx="1180952" cy="4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585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10990" y="1932940"/>
            <a:ext cx="31426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455" y="2804795"/>
            <a:ext cx="36950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6480" y="3876675"/>
            <a:ext cx="40767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480" y="4838700"/>
            <a:ext cx="42722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6955" y="5744210"/>
            <a:ext cx="34607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6955" y="1066165"/>
            <a:ext cx="25190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7740" y="1982470"/>
            <a:ext cx="51879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80" y="3001645"/>
            <a:ext cx="46018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2280" y="3962400"/>
            <a:ext cx="38696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28135" y="4904740"/>
            <a:ext cx="55060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71135" y="5792470"/>
            <a:ext cx="47351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05" y="1104900"/>
            <a:ext cx="29591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2820" y="1981835"/>
            <a:ext cx="28930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6980" y="3031490"/>
            <a:ext cx="380047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1485" y="3806190"/>
            <a:ext cx="20586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82030" y="4875530"/>
            <a:ext cx="38969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30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5542" y="2076900"/>
            <a:ext cx="982537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5285" y="2021840"/>
            <a:ext cx="12992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099" y="3041125"/>
            <a:ext cx="1799788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7115" y="2957830"/>
            <a:ext cx="26803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8047" y="4051266"/>
            <a:ext cx="1322293" cy="44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31280" y="3977640"/>
            <a:ext cx="24980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6222" y="4978759"/>
            <a:ext cx="1193737" cy="4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6000" y="4942205"/>
            <a:ext cx="38722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20691" y="5979717"/>
            <a:ext cx="1147824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55715" y="5878830"/>
            <a:ext cx="24911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10" grpId="0" bldLvl="0" animBg="1"/>
      <p:bldP spid="11" grpId="0" animBg="1"/>
      <p:bldP spid="13" grpId="0" bldLvl="0" animBg="1"/>
      <p:bldP spid="14" grpId="0" animBg="1"/>
      <p:bldP spid="16" grpId="0" bldLvl="0" animBg="1"/>
      <p:bldP spid="18" grpId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38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1256" y="1044287"/>
            <a:ext cx="3310104" cy="40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2070" y="1984672"/>
            <a:ext cx="2520192" cy="53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3770" y="3028499"/>
            <a:ext cx="921563" cy="40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095" y="2971800"/>
            <a:ext cx="39960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2167" y="4015902"/>
            <a:ext cx="1739685" cy="49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39965" y="3879215"/>
            <a:ext cx="21837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67033" y="5106749"/>
            <a:ext cx="1166059" cy="2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05190" y="4876800"/>
            <a:ext cx="19284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52" y="5924883"/>
            <a:ext cx="2792900" cy="5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93965" y="5943600"/>
            <a:ext cx="29921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2" grpId="0" animBg="1"/>
      <p:bldP spid="13" grpId="0" bldLvl="0" animBg="1"/>
      <p:bldP spid="16" grpId="0" animBg="1"/>
      <p:bldP spid="19" grpId="0" bldLvl="0" animBg="1"/>
      <p:bldP spid="20" grpId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4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380" y="1115695"/>
            <a:ext cx="12890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8905" y="1069340"/>
            <a:ext cx="119316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6764" y="2090733"/>
            <a:ext cx="1604119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6430" y="2035175"/>
            <a:ext cx="26066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5968" y="3028499"/>
            <a:ext cx="1019960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1317" y="4031258"/>
            <a:ext cx="1131228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78268" y="3994119"/>
            <a:ext cx="1585575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59505" y="4904740"/>
            <a:ext cx="10382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04685" y="4968875"/>
            <a:ext cx="40716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82330" y="5953214"/>
            <a:ext cx="982871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9" grpId="0" bldLvl="0" animBg="1"/>
      <p:bldP spid="10" grpId="0" animBg="1"/>
      <p:bldP spid="11" grpId="0" animBg="1"/>
      <p:bldP spid="12" grpId="0" animBg="1"/>
      <p:bldP spid="14" grpId="0" bldLvl="0" animBg="1"/>
      <p:bldP spid="16" grpId="0" bldLvl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152146"/>
            <a:ext cx="1323809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30" y="1075690"/>
            <a:ext cx="26771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761" y="2210394"/>
            <a:ext cx="1142857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0840" y="2077085"/>
            <a:ext cx="26435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77142" y="3106568"/>
            <a:ext cx="895238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48525" y="3058795"/>
            <a:ext cx="41529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68425" y="4069715"/>
            <a:ext cx="56178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67619" y="5156327"/>
            <a:ext cx="885714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5455" y="5045075"/>
            <a:ext cx="24403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1" grpId="0" bldLvl="0" animBg="1"/>
      <p:bldP spid="13" grpId="0" animBg="1"/>
      <p:bldP spid="17" grpId="0" bldLvl="0" animBg="1"/>
      <p:bldP spid="22" grpId="0" bldLvl="0" animBg="1"/>
      <p:bldP spid="23" grpId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1066636"/>
            <a:ext cx="1009523" cy="42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5" y="1028700"/>
            <a:ext cx="38055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761" y="2193006"/>
            <a:ext cx="685714" cy="39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000" y="2030733"/>
            <a:ext cx="1400000" cy="55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9523" y="3128467"/>
            <a:ext cx="1371428" cy="45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805" y="3032760"/>
            <a:ext cx="37064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43809" y="4083018"/>
            <a:ext cx="1200000" cy="41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9047" y="4044836"/>
            <a:ext cx="1047619" cy="48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96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071480"/>
            <a:ext cx="1704761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2071480"/>
            <a:ext cx="1200001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138918"/>
            <a:ext cx="980952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4285" y="3138918"/>
            <a:ext cx="1238095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7384"/>
            <a:ext cx="10800000" cy="191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89901" y="5150679"/>
            <a:ext cx="1495238" cy="3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123502"/>
            <a:ext cx="790476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076740"/>
            <a:ext cx="1219047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3049042"/>
            <a:ext cx="1000000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476" y="4984115"/>
            <a:ext cx="742857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132793"/>
            <a:ext cx="1238095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1132793"/>
            <a:ext cx="914285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2085275"/>
            <a:ext cx="133333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952" y="2199573"/>
            <a:ext cx="819047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3161580"/>
            <a:ext cx="780952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3333" y="4133112"/>
            <a:ext cx="580952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2024-08-06T08:48:38Z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