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4160" y="2095500"/>
            <a:ext cx="658368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34030" y="2000885"/>
            <a:ext cx="30714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2960" y="2858135"/>
            <a:ext cx="306578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91535" y="3813810"/>
            <a:ext cx="33096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6480" y="4634230"/>
            <a:ext cx="31153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53255" y="5633720"/>
            <a:ext cx="19265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21275" y="864870"/>
            <a:ext cx="44748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2330" y="1839595"/>
            <a:ext cx="25749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02330" y="2839720"/>
            <a:ext cx="34798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96130" y="3689350"/>
            <a:ext cx="302895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24761" y="4781972"/>
            <a:ext cx="2504762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10255" y="5568950"/>
            <a:ext cx="352488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  <p:bldP spid="16" grpId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47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7220" y="932180"/>
            <a:ext cx="209296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9830" y="1801495"/>
            <a:ext cx="46088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7425" y="2569210"/>
            <a:ext cx="38125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7840" y="3489960"/>
            <a:ext cx="47555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65880" y="4325620"/>
            <a:ext cx="50088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08045" y="5115560"/>
            <a:ext cx="366649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01390" y="5893435"/>
            <a:ext cx="334518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3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1905919"/>
            <a:ext cx="933333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1858223"/>
            <a:ext cx="2514285" cy="54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2857" y="2754900"/>
            <a:ext cx="1142857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0000" y="2745361"/>
            <a:ext cx="2533333" cy="5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29523" y="3727890"/>
            <a:ext cx="1133333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44055" y="3517265"/>
            <a:ext cx="437705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0625" y="4307205"/>
            <a:ext cx="602678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558095" y="5340000"/>
            <a:ext cx="1447619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48571" y="5320922"/>
            <a:ext cx="1580953" cy="4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bldLvl="0" animBg="1"/>
      <p:bldP spid="23" grpId="0" bldLvl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86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0269" y="987353"/>
            <a:ext cx="1282856" cy="48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7095" y="940435"/>
            <a:ext cx="32518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1082" y="1830995"/>
            <a:ext cx="1769779" cy="48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34225" y="1765300"/>
            <a:ext cx="35210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19455" y="2721506"/>
            <a:ext cx="1498226" cy="35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18680" y="2646680"/>
            <a:ext cx="35585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18391" y="3527653"/>
            <a:ext cx="2921541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37450" y="3508906"/>
            <a:ext cx="1310948" cy="50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24280" y="4343400"/>
            <a:ext cx="285750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147192" y="5224312"/>
            <a:ext cx="1554409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818120" y="5186680"/>
            <a:ext cx="29229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95855" y="6011545"/>
            <a:ext cx="36036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1" grpId="0" animBg="1"/>
      <p:bldP spid="12" grpId="0" bldLvl="0" animBg="1"/>
      <p:bldP spid="14" grpId="0" animBg="1"/>
      <p:bldP spid="15" grpId="0" bldLvl="0" animBg="1"/>
      <p:bldP spid="17" grpId="0" animBg="1"/>
      <p:bldP spid="18" grpId="0" animBg="1"/>
      <p:bldP spid="22" grpId="0" bldLvl="0" animBg="1"/>
      <p:bldP spid="24" grpId="0" animBg="1"/>
      <p:bldP spid="25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64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5225" y="1049432"/>
            <a:ext cx="1798066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0580" y="1012527"/>
            <a:ext cx="1088060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7697" y="1981300"/>
            <a:ext cx="1668975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4740" y="1824355"/>
            <a:ext cx="227139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2993" y="2654829"/>
            <a:ext cx="1005073" cy="51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2237" y="3549791"/>
            <a:ext cx="2369759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07375" y="3494405"/>
            <a:ext cx="252095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84182" y="4481659"/>
            <a:ext cx="1650533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88107" y="4315583"/>
            <a:ext cx="2425084" cy="54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04053" y="5219772"/>
            <a:ext cx="1964042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1525" y="5182870"/>
            <a:ext cx="25946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31435" y="6013244"/>
            <a:ext cx="1023514" cy="45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animBg="1"/>
      <p:bldP spid="12" grpId="0" animBg="1"/>
      <p:bldP spid="13" grpId="0" bldLvl="0" animBg="1"/>
      <p:bldP spid="15" grpId="0" animBg="1"/>
      <p:bldP spid="16" grpId="0" animBg="1"/>
      <p:bldP spid="17" grpId="0" animBg="1"/>
      <p:bldP spid="18" grpId="0" bldLvl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2680" y="911860"/>
            <a:ext cx="12382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2105" y="876935"/>
            <a:ext cx="308546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571" y="1876732"/>
            <a:ext cx="980952" cy="5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5238" y="1838596"/>
            <a:ext cx="1942857" cy="55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05714" y="2791990"/>
            <a:ext cx="1333333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29520" y="2685415"/>
            <a:ext cx="11245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39240" y="3564255"/>
            <a:ext cx="35858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39047" y="3564239"/>
            <a:ext cx="533334" cy="4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91428" y="4469963"/>
            <a:ext cx="1914285" cy="5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34285" y="4422294"/>
            <a:ext cx="1333333" cy="55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05915" y="5299710"/>
            <a:ext cx="14090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0" grpId="0" animBg="1"/>
      <p:bldP spid="11" grpId="0" animBg="1"/>
      <p:bldP spid="12" grpId="0" bldLvl="0" animBg="1"/>
      <p:bldP spid="14" grpId="0" bldLvl="0" animBg="1"/>
      <p:bldP spid="17" grpId="0" animBg="1"/>
      <p:bldP spid="18" grpId="0" animBg="1"/>
      <p:bldP spid="19" grpId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55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81629" y="1013109"/>
            <a:ext cx="2283895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0180" y="914400"/>
            <a:ext cx="207772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5580" y="1800225"/>
            <a:ext cx="188595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60399" y="2799424"/>
            <a:ext cx="1451706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26730" y="2562225"/>
            <a:ext cx="300101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61465" y="3401695"/>
            <a:ext cx="961961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07667" y="4317330"/>
            <a:ext cx="1007872" cy="4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67247" y="5196604"/>
            <a:ext cx="1581158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442200" y="5159375"/>
            <a:ext cx="325120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17165" y="6002020"/>
            <a:ext cx="27730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bldLvl="0" animBg="1"/>
      <p:bldP spid="12" grpId="0" animBg="1"/>
      <p:bldP spid="13" grpId="0" bldLvl="0" animBg="1"/>
      <p:bldP spid="18" grpId="0" bldLvl="0" animBg="1"/>
      <p:bldP spid="25" grpId="0" animBg="1"/>
      <p:bldP spid="26" grpId="0" animBg="1"/>
      <p:bldP spid="27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1876312"/>
            <a:ext cx="2123809" cy="50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2734022"/>
            <a:ext cx="1295238" cy="4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185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91428" y="3782158"/>
            <a:ext cx="1704761" cy="29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7619" y="4708113"/>
            <a:ext cx="1409523" cy="29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2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1075668"/>
            <a:ext cx="1571428" cy="4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2009192"/>
            <a:ext cx="1047619" cy="4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240" y="2787650"/>
            <a:ext cx="25806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4500" y="3770630"/>
            <a:ext cx="31673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48815" y="4695190"/>
            <a:ext cx="236156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20000" y="5724234"/>
            <a:ext cx="2019047" cy="4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  <p:bldP spid="11" grpId="0" bldLvl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1133161"/>
            <a:ext cx="1095238" cy="3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1085479"/>
            <a:ext cx="647620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2010502"/>
            <a:ext cx="1619047" cy="5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9047" y="2010502"/>
            <a:ext cx="2000000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2945061"/>
            <a:ext cx="809523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4285" y="2945061"/>
            <a:ext cx="971428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7142" y="3870083"/>
            <a:ext cx="1533333" cy="5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4285" y="4804642"/>
            <a:ext cx="2685714" cy="5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67619" y="4804642"/>
            <a:ext cx="2504761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07660" y="5617845"/>
            <a:ext cx="22174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2024-08-06T09:58:30Z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