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510" y="2952750"/>
            <a:ext cx="784098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42265"/>
            <a:ext cx="10628630" cy="635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5715" y="2235835"/>
            <a:ext cx="9423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940" y="3159125"/>
            <a:ext cx="14732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160" y="4923155"/>
            <a:ext cx="14179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3018571"/>
            <a:ext cx="131428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2961426"/>
            <a:ext cx="847619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324"/>
            <a:ext cx="10800000" cy="373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631631"/>
            <a:ext cx="1304760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69570"/>
            <a:ext cx="10405745" cy="63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2257425"/>
            <a:ext cx="21431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715" y="3131820"/>
            <a:ext cx="18961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4200" y="4129405"/>
            <a:ext cx="20897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9305" y="5046345"/>
            <a:ext cx="13836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0370" y="5882640"/>
            <a:ext cx="21659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201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4770" y="2673244"/>
            <a:ext cx="1097506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049" y="3510244"/>
            <a:ext cx="1583288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793" y="5274244"/>
            <a:ext cx="1304412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7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1171444"/>
            <a:ext cx="1285713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2840968"/>
            <a:ext cx="1180952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5539857"/>
            <a:ext cx="1780952" cy="51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1428" y="1866720"/>
            <a:ext cx="2009523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2752968"/>
            <a:ext cx="1619047" cy="5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1037813"/>
            <a:ext cx="523809" cy="35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867535"/>
            <a:ext cx="1495238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2754479"/>
            <a:ext cx="1885714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3781309"/>
            <a:ext cx="790476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809" y="3781309"/>
            <a:ext cx="876190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05714" y="1972815"/>
            <a:ext cx="2571428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730" y="1894840"/>
            <a:ext cx="6661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714" y="4615434"/>
            <a:ext cx="809523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523" y="4624974"/>
            <a:ext cx="1142857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05714" y="2000965"/>
            <a:ext cx="1323809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2115401"/>
            <a:ext cx="1304761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666" y="4795106"/>
            <a:ext cx="1990476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5729665"/>
            <a:ext cx="1428571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