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772816"/>
            <a:ext cx="861060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9775" y="3033712"/>
            <a:ext cx="8172450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656" y="4077072"/>
            <a:ext cx="638175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248" y="1268760"/>
            <a:ext cx="119443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340768"/>
            <a:ext cx="697099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66267" y="3227441"/>
            <a:ext cx="697099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335651"/>
            <a:ext cx="697099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2969" y="4149080"/>
            <a:ext cx="697099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62100"/>
            <a:ext cx="117919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076450"/>
            <a:ext cx="118300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5835"/>
            <a:ext cx="118300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76387"/>
            <a:ext cx="116109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23985" y="1660967"/>
            <a:ext cx="2952328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9833" y="1684117"/>
            <a:ext cx="2952328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2644815"/>
            <a:ext cx="3156777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9833" y="2621665"/>
            <a:ext cx="2952328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23985" y="3547641"/>
            <a:ext cx="2952328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9832" y="3547641"/>
            <a:ext cx="3456727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23985" y="4404167"/>
            <a:ext cx="2952328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9833" y="4485192"/>
            <a:ext cx="2952328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347936"/>
            <a:ext cx="119634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662112"/>
            <a:ext cx="119919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697099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62175"/>
            <a:ext cx="1177290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62175"/>
            <a:ext cx="697099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86805"/>
            <a:ext cx="118491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068960"/>
            <a:ext cx="2952328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5518" y="2420888"/>
            <a:ext cx="697099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4513"/>
            <a:ext cx="117538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717032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58212" y="4978451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714500"/>
            <a:ext cx="117919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714500"/>
            <a:ext cx="697099" cy="63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473852"/>
            <a:ext cx="697099" cy="63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666875"/>
            <a:ext cx="118491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697099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13656"/>
            <a:ext cx="118586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21780"/>
            <a:ext cx="697099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301051"/>
            <a:ext cx="697099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24025"/>
            <a:ext cx="117443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732149"/>
            <a:ext cx="697099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095500"/>
            <a:ext cx="118110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97099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38287"/>
            <a:ext cx="117729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707" y="2276872"/>
            <a:ext cx="8988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521" y="2913481"/>
            <a:ext cx="57651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832" y="4175122"/>
            <a:ext cx="9566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938337"/>
            <a:ext cx="117633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312" y="4365104"/>
            <a:ext cx="2785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1938337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5294" y="3199977"/>
            <a:ext cx="7684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942" y="1340768"/>
            <a:ext cx="2638425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83" y="2132856"/>
            <a:ext cx="11849100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156228"/>
            <a:ext cx="576064" cy="552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4621635"/>
            <a:ext cx="576064" cy="552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90675"/>
            <a:ext cx="118491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567748"/>
            <a:ext cx="432048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067879"/>
            <a:ext cx="432048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586037"/>
            <a:ext cx="11725275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068960"/>
            <a:ext cx="648072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200275"/>
            <a:ext cx="1167765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46446"/>
            <a:ext cx="648072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9631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4941168"/>
            <a:ext cx="697099" cy="565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2025-08-29T06:25:43Z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