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4610" y="2087880"/>
            <a:ext cx="7002780" cy="2682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37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6455" y="1938655"/>
            <a:ext cx="52279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01645" y="2857500"/>
            <a:ext cx="51073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40355" y="3930015"/>
            <a:ext cx="195643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89935" y="4902835"/>
            <a:ext cx="24047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17795" y="5847080"/>
            <a:ext cx="337820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7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755" y="1113790"/>
            <a:ext cx="33559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9880" y="2104390"/>
            <a:ext cx="497459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08605" y="3005455"/>
            <a:ext cx="32924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59120" y="3881120"/>
            <a:ext cx="49022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93360" y="4994275"/>
            <a:ext cx="47028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5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2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24605" y="983615"/>
            <a:ext cx="388366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90035" y="1890395"/>
            <a:ext cx="44602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22345" y="2891790"/>
            <a:ext cx="235013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4055" y="3900805"/>
            <a:ext cx="32861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67530" y="902970"/>
            <a:ext cx="439039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8875" y="1972310"/>
            <a:ext cx="52400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0020" y="2983865"/>
            <a:ext cx="19665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00952" y="4089815"/>
            <a:ext cx="4304761" cy="41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98671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5555" y="1755355"/>
            <a:ext cx="1018040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9165" y="1720215"/>
            <a:ext cx="2766695" cy="48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0600" y="2518410"/>
            <a:ext cx="90487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49549" y="2547622"/>
            <a:ext cx="2288415" cy="49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2822" y="3418245"/>
            <a:ext cx="1531411" cy="37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89023" y="3366008"/>
            <a:ext cx="3262949" cy="51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04384" y="4349812"/>
            <a:ext cx="1252972" cy="26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14999" y="4201806"/>
            <a:ext cx="2218806" cy="5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95682" y="5089842"/>
            <a:ext cx="1261674" cy="37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14999" y="5055017"/>
            <a:ext cx="504669" cy="45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73993" y="5925640"/>
            <a:ext cx="1331283" cy="37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75907" y="5882109"/>
            <a:ext cx="1801148" cy="5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453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6876" y="1082366"/>
            <a:ext cx="727923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1330" y="994410"/>
            <a:ext cx="249999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6770" y="1819275"/>
            <a:ext cx="499618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8973" y="2713828"/>
            <a:ext cx="2253932" cy="3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25548" y="2678743"/>
            <a:ext cx="1999597" cy="44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23025" y="3547102"/>
            <a:ext cx="1069960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94398" y="3512016"/>
            <a:ext cx="955948" cy="47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35223" y="4503173"/>
            <a:ext cx="1175202" cy="27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58940" y="4363085"/>
            <a:ext cx="248539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68389" y="5239963"/>
            <a:ext cx="1078730" cy="3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84360" y="5222240"/>
            <a:ext cx="88328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57325" y="6029325"/>
            <a:ext cx="607758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bldLvl="0" animBg="1"/>
      <p:bldP spid="19" grpId="0" animBg="1"/>
      <p:bldP spid="21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22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51921" y="1047281"/>
            <a:ext cx="1217444" cy="3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844" y="1012196"/>
            <a:ext cx="2303509" cy="49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7510" y="1880555"/>
            <a:ext cx="744480" cy="3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19850" y="1828165"/>
            <a:ext cx="364553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79980" y="2628900"/>
            <a:ext cx="28333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57025" y="3573416"/>
            <a:ext cx="1594064" cy="3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06464" y="3529559"/>
            <a:ext cx="2321027" cy="5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32225" y="4335780"/>
            <a:ext cx="16700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80188" y="4389146"/>
            <a:ext cx="910893" cy="41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31437" y="5239963"/>
            <a:ext cx="1769236" cy="3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690610" y="5222240"/>
            <a:ext cx="17341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99515" y="6046922"/>
            <a:ext cx="2802750" cy="49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bldLvl="0" animBg="1"/>
      <p:bldP spid="15" grpId="0" bldLvl="0" animBg="1"/>
      <p:bldP spid="16" grpId="0" animBg="1"/>
      <p:bldP spid="17" grpId="0" animBg="1"/>
      <p:bldP spid="19" grpId="0" bldLvl="0" animBg="1"/>
      <p:bldP spid="20" grpId="0" animBg="1"/>
      <p:bldP spid="21" grpId="0" animBg="1"/>
      <p:bldP spid="22" grpId="0" bldLvl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1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34285" y="1075741"/>
            <a:ext cx="1561904" cy="4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7800" y="889000"/>
            <a:ext cx="259207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3333" y="1018570"/>
            <a:ext cx="771428" cy="56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4761" y="1933313"/>
            <a:ext cx="1104761" cy="5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3809" y="2905227"/>
            <a:ext cx="1266666" cy="4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91428" y="2867112"/>
            <a:ext cx="1133333" cy="46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29523" y="3819969"/>
            <a:ext cx="1066666" cy="4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34020" y="3782060"/>
            <a:ext cx="26587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58095" y="4734712"/>
            <a:ext cx="1447619" cy="4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15480" y="4677410"/>
            <a:ext cx="424307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bldLvl="0" animBg="1"/>
      <p:bldP spid="17" grpId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1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0952" y="1933820"/>
            <a:ext cx="1885714" cy="4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666" y="1933820"/>
            <a:ext cx="1695239" cy="4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3754613"/>
            <a:ext cx="1780952" cy="5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4285" y="3754613"/>
            <a:ext cx="961904" cy="4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9523" y="1133403"/>
            <a:ext cx="2000000" cy="4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86355" y="2015490"/>
            <a:ext cx="175704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72145" y="1943100"/>
            <a:ext cx="233362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681689"/>
            <a:ext cx="10800000" cy="202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062228" y="3995991"/>
            <a:ext cx="1847619" cy="4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66990" y="5043668"/>
            <a:ext cx="1400000" cy="36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93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591" y="1111477"/>
            <a:ext cx="1596008" cy="49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7281" y="1111477"/>
            <a:ext cx="1104928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8020" y="3011805"/>
            <a:ext cx="131254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1928" y="4069100"/>
            <a:ext cx="2002092" cy="50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6051" y="5174665"/>
            <a:ext cx="1293805" cy="29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36659" y="5117970"/>
            <a:ext cx="1265473" cy="34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1228740"/>
            <a:ext cx="1666666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1181032"/>
            <a:ext cx="1809523" cy="41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175196"/>
            <a:ext cx="2133333" cy="41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571" y="3175196"/>
            <a:ext cx="2409523" cy="49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