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3660" y="2129790"/>
            <a:ext cx="6964680" cy="2598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274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563439"/>
            <a:ext cx="1438095" cy="4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619" y="2440056"/>
            <a:ext cx="1447618" cy="4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313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3525" y="1687830"/>
            <a:ext cx="330517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00350" y="2531745"/>
            <a:ext cx="367665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5155" y="3431540"/>
            <a:ext cx="32410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38780" y="4184015"/>
            <a:ext cx="291338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75355" y="5012690"/>
            <a:ext cx="38366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94150" y="5892165"/>
            <a:ext cx="4602480" cy="58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3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6751" y="1028147"/>
            <a:ext cx="2555566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4805" y="1793240"/>
            <a:ext cx="199136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7675" y="2756535"/>
            <a:ext cx="190754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8785" y="3461385"/>
            <a:ext cx="26993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48785" y="4310380"/>
            <a:ext cx="329184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21518" y="5222175"/>
            <a:ext cx="2310013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0" y="6024880"/>
            <a:ext cx="36791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bldLvl="0" animBg="1"/>
      <p:bldP spid="12" grpId="0" bldLvl="0" animBg="1"/>
      <p:bldP spid="14" grpId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580" y="857250"/>
            <a:ext cx="35433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6505" y="1812290"/>
            <a:ext cx="332803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5555" y="2723515"/>
            <a:ext cx="442976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5730" y="3619500"/>
            <a:ext cx="41529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00855" y="4429125"/>
            <a:ext cx="446659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0530" y="5380990"/>
            <a:ext cx="352933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571" y="1991649"/>
            <a:ext cx="1971428" cy="40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9840" y="1629410"/>
            <a:ext cx="337693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4761" y="2802390"/>
            <a:ext cx="1657142" cy="49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6666" y="3708511"/>
            <a:ext cx="1466666" cy="40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80250" y="3516630"/>
            <a:ext cx="361378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53333" y="4519252"/>
            <a:ext cx="2504761" cy="55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77142" y="5434911"/>
            <a:ext cx="1190476" cy="49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05955" y="5377815"/>
            <a:ext cx="25520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14" grpId="0" bldLvl="0" animBg="1"/>
      <p:bldP spid="16" grpId="0" animBg="1"/>
      <p:bldP spid="17" grpId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0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990146"/>
            <a:ext cx="1857142" cy="4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96190" y="951993"/>
            <a:ext cx="485714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1800881"/>
            <a:ext cx="3352380" cy="55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238" y="2716536"/>
            <a:ext cx="2790476" cy="4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58095" y="2659307"/>
            <a:ext cx="1133333" cy="51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3527425"/>
            <a:ext cx="12928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86666" y="4481078"/>
            <a:ext cx="1095238" cy="45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10630" y="4385945"/>
            <a:ext cx="212344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86666" y="5301351"/>
            <a:ext cx="1857142" cy="4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39047" y="5263199"/>
            <a:ext cx="1114285" cy="49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bldLvl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37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3925" y="1043252"/>
            <a:ext cx="2608852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2785" y="940435"/>
            <a:ext cx="2629535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8476" y="1848113"/>
            <a:ext cx="2833270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7595" y="1791970"/>
            <a:ext cx="12833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7147" y="2634257"/>
            <a:ext cx="1037930" cy="51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90424" y="3532707"/>
            <a:ext cx="2281577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79549" y="3485912"/>
            <a:ext cx="1047281" cy="49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11455" y="4384362"/>
            <a:ext cx="1140788" cy="49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57745" y="4375150"/>
            <a:ext cx="14884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30157" y="5236018"/>
            <a:ext cx="1421310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67625" y="5179695"/>
            <a:ext cx="29991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75535" y="6022340"/>
            <a:ext cx="39452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5" grpId="0" animBg="1"/>
      <p:bldP spid="17" grpId="0" bldLvl="0" animBg="1"/>
      <p:bldP spid="18" grpId="0" animBg="1"/>
      <p:bldP spid="19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64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6649" y="1049432"/>
            <a:ext cx="1401570" cy="3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065" y="1003300"/>
            <a:ext cx="2425084" cy="53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79250" y="1898263"/>
            <a:ext cx="1881054" cy="47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2659" y="1861357"/>
            <a:ext cx="2314434" cy="51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89115" y="2728640"/>
            <a:ext cx="1124944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78101" y="2682508"/>
            <a:ext cx="3439379" cy="52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48084" y="3559017"/>
            <a:ext cx="1871833" cy="3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46573" y="3512885"/>
            <a:ext cx="544030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6055" y="4352290"/>
            <a:ext cx="28511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17059" y="4352489"/>
            <a:ext cx="1558324" cy="47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212407" y="5210546"/>
            <a:ext cx="1641312" cy="41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84323" y="5330489"/>
            <a:ext cx="1945600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50035" y="6031865"/>
            <a:ext cx="29781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9" grpId="0" bldLvl="0" animBg="1"/>
      <p:bldP spid="20" grpId="0" animBg="1"/>
      <p:bldP spid="21" grpId="0" animBg="1"/>
      <p:bldP spid="22" grpId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1904" y="1028057"/>
            <a:ext cx="1666666" cy="4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8020" y="1721485"/>
            <a:ext cx="30200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5238" y="1847345"/>
            <a:ext cx="1038095" cy="5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7142" y="2761899"/>
            <a:ext cx="1438095" cy="5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03135" y="2621280"/>
            <a:ext cx="128333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53333" y="3619294"/>
            <a:ext cx="1704761" cy="4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57845" y="3504565"/>
            <a:ext cx="268859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53333" y="4486215"/>
            <a:ext cx="1304761" cy="5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15530" y="4398645"/>
            <a:ext cx="34880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5005" y="5217160"/>
            <a:ext cx="336169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animBg="1"/>
      <p:bldP spid="11" grpId="0" bldLvl="0" animBg="1"/>
      <p:bldP spid="13" grpId="0" animBg="1"/>
      <p:bldP spid="14" grpId="0" bldLvl="0" animBg="1"/>
      <p:bldP spid="17" grpId="0" animBg="1"/>
      <p:bldP spid="18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9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1076120"/>
            <a:ext cx="895238" cy="41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1018861"/>
            <a:ext cx="2514285" cy="56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6666" y="1935003"/>
            <a:ext cx="1400000" cy="41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0476" y="1887287"/>
            <a:ext cx="1123809" cy="51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1904" y="2803429"/>
            <a:ext cx="1657142" cy="41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3809" y="2746170"/>
            <a:ext cx="2542857" cy="55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00730" y="3509010"/>
            <a:ext cx="8953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00952" y="3633682"/>
            <a:ext cx="1952380" cy="52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1925233"/>
            <a:ext cx="1380952" cy="4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761" y="1925233"/>
            <a:ext cx="1323809" cy="4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0000" y="2850726"/>
            <a:ext cx="2114285" cy="45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190" y="2850726"/>
            <a:ext cx="1590476" cy="45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4065" y="4489450"/>
            <a:ext cx="171450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0476" y="4673088"/>
            <a:ext cx="914286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0240" y="1019810"/>
            <a:ext cx="93345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1740" y="1915795"/>
            <a:ext cx="12287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8571" y="2867630"/>
            <a:ext cx="1866666" cy="4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6190" y="3744482"/>
            <a:ext cx="1390476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0952" y="4621333"/>
            <a:ext cx="1285714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67619" y="4621333"/>
            <a:ext cx="971429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